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1"/>
  </p:notesMasterIdLst>
  <p:sldIdLst>
    <p:sldId id="257" r:id="rId6"/>
    <p:sldId id="365" r:id="rId7"/>
    <p:sldId id="372" r:id="rId8"/>
    <p:sldId id="382" r:id="rId9"/>
    <p:sldId id="383" r:id="rId10"/>
    <p:sldId id="384" r:id="rId11"/>
    <p:sldId id="387" r:id="rId12"/>
    <p:sldId id="386" r:id="rId13"/>
    <p:sldId id="385" r:id="rId14"/>
    <p:sldId id="388" r:id="rId15"/>
    <p:sldId id="389" r:id="rId16"/>
    <p:sldId id="392" r:id="rId17"/>
    <p:sldId id="395" r:id="rId18"/>
    <p:sldId id="396" r:id="rId19"/>
    <p:sldId id="3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BCCA34-63CE-2F81-5128-94019EE63C31}" name="Alexandros Gavriilidis" initials="AG" userId="S::Alexandros.Gavriilidis@dorsetcouncil.gov.uk::0b60e452-3bec-478f-9fed-52fa6349b9a6" providerId="AD"/>
  <p188:author id="{FEEF0F9A-D9F0-24B9-A089-97CE65064E03}" name="Alexandros Gavriilidis" initials="AG" userId="S::alexandros.gavriilidis@dorsetcouncil.gov.uk::0b60e452-3bec-478f-9fed-52fa6349b9a6" providerId="AD"/>
  <p188:author id="{9FFA40E2-FF93-B1A6-5AAC-D30BD6E80551}" name="Mel Judd" initials="MJ" userId="S::juddm_bpc.ac.uk#ext#@dorsetcc.onmicrosoft.com::290433b5-c1e7-4c78-933c-eca086b36523" providerId="AD"/>
  <p188:author id="{2959E8EB-33CC-2806-6FC3-7A2E32D481AE}" name="Hannah Lloyd" initials="HL" userId="S::hannah.lloyd@dorsetcouncil.gov.uk::fdded93a-d209-409b-9eb8-8322619b19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2171C-5EC1-A464-2E2A-FA239FB2ABBD}" v="232" dt="2025-04-09T09:27:28.556"/>
    <p1510:client id="{3F206E6F-2B6D-9ECA-0EA6-B5DA0226682C}" v="465" dt="2025-04-07T12:42:40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3BFDF-8B5E-437D-85BB-646DA80AFDB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C1512-F53B-4801-97D4-569CF397A547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2 </a:t>
          </a:r>
          <a:r>
            <a:rPr lang="en-GB"/>
            <a:t>– detail</a:t>
          </a:r>
          <a:endParaRPr lang="en-US"/>
        </a:p>
      </dgm:t>
    </dgm:pt>
    <dgm:pt modelId="{0C3C6AE5-CA21-4B5C-B993-F089158AC23E}" type="parTrans" cxnId="{BD26997F-1D40-4E1E-866A-DC78650B18B8}">
      <dgm:prSet/>
      <dgm:spPr/>
      <dgm:t>
        <a:bodyPr/>
        <a:lstStyle/>
        <a:p>
          <a:endParaRPr lang="en-US"/>
        </a:p>
      </dgm:t>
    </dgm:pt>
    <dgm:pt modelId="{02A08CE1-01C1-4018-BA4A-F36197357B10}" type="sibTrans" cxnId="{BD26997F-1D40-4E1E-866A-DC78650B18B8}">
      <dgm:prSet/>
      <dgm:spPr/>
      <dgm:t>
        <a:bodyPr/>
        <a:lstStyle/>
        <a:p>
          <a:endParaRPr lang="en-US"/>
        </a:p>
      </dgm:t>
    </dgm:pt>
    <dgm:pt modelId="{92FE93E1-D0EE-4584-8FAD-966838E41C33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3</a:t>
          </a:r>
          <a:r>
            <a:rPr lang="en-GB"/>
            <a:t> – detail</a:t>
          </a:r>
          <a:endParaRPr lang="en-US"/>
        </a:p>
      </dgm:t>
    </dgm:pt>
    <dgm:pt modelId="{4E2DF72F-8590-43B5-A66D-FBDD92124535}" type="parTrans" cxnId="{1934ACB2-DBB7-48C5-A0AC-A0D408790E44}">
      <dgm:prSet/>
      <dgm:spPr/>
      <dgm:t>
        <a:bodyPr/>
        <a:lstStyle/>
        <a:p>
          <a:endParaRPr lang="en-US"/>
        </a:p>
      </dgm:t>
    </dgm:pt>
    <dgm:pt modelId="{F47599E7-0D49-4C8F-BC58-3409B7DF48EF}" type="sibTrans" cxnId="{1934ACB2-DBB7-48C5-A0AC-A0D408790E44}">
      <dgm:prSet/>
      <dgm:spPr/>
      <dgm:t>
        <a:bodyPr/>
        <a:lstStyle/>
        <a:p>
          <a:endParaRPr lang="en-US"/>
        </a:p>
      </dgm:t>
    </dgm:pt>
    <dgm:pt modelId="{4016F63A-CC35-498E-97D2-5D50CE903AE2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4 </a:t>
          </a:r>
          <a:r>
            <a:rPr lang="en-GB"/>
            <a:t>– detail</a:t>
          </a:r>
          <a:endParaRPr lang="en-US"/>
        </a:p>
      </dgm:t>
    </dgm:pt>
    <dgm:pt modelId="{1C407104-59B4-46D4-A60A-0FB8492C105A}" type="parTrans" cxnId="{13A786FF-C1B7-4416-8D26-B6DAB3177937}">
      <dgm:prSet/>
      <dgm:spPr/>
      <dgm:t>
        <a:bodyPr/>
        <a:lstStyle/>
        <a:p>
          <a:endParaRPr lang="en-US"/>
        </a:p>
      </dgm:t>
    </dgm:pt>
    <dgm:pt modelId="{61380942-C72C-4658-87E2-AAE1FF6C7B36}" type="sibTrans" cxnId="{13A786FF-C1B7-4416-8D26-B6DAB3177937}">
      <dgm:prSet/>
      <dgm:spPr/>
      <dgm:t>
        <a:bodyPr/>
        <a:lstStyle/>
        <a:p>
          <a:endParaRPr lang="en-US"/>
        </a:p>
      </dgm:t>
    </dgm:pt>
    <dgm:pt modelId="{A5DE2B20-F0FE-4EE2-8E99-7B49DC82E051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5 </a:t>
          </a:r>
          <a:r>
            <a:rPr lang="en-GB"/>
            <a:t>– detail</a:t>
          </a:r>
          <a:endParaRPr lang="en-US"/>
        </a:p>
      </dgm:t>
    </dgm:pt>
    <dgm:pt modelId="{9D3CEE2F-0FA6-4DC4-9034-DF4E389BA1D3}" type="parTrans" cxnId="{F9EBB34D-0B4E-466E-B9A7-88C22C1C42B5}">
      <dgm:prSet/>
      <dgm:spPr/>
      <dgm:t>
        <a:bodyPr/>
        <a:lstStyle/>
        <a:p>
          <a:endParaRPr lang="en-US"/>
        </a:p>
      </dgm:t>
    </dgm:pt>
    <dgm:pt modelId="{71319600-D7EA-48A7-9D36-E43B63D08E2E}" type="sibTrans" cxnId="{F9EBB34D-0B4E-466E-B9A7-88C22C1C42B5}">
      <dgm:prSet/>
      <dgm:spPr/>
      <dgm:t>
        <a:bodyPr/>
        <a:lstStyle/>
        <a:p>
          <a:endParaRPr lang="en-US"/>
        </a:p>
      </dgm:t>
    </dgm:pt>
    <dgm:pt modelId="{5FB0B7FC-352F-443A-A884-1C94850F9928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6 </a:t>
          </a:r>
          <a:r>
            <a:rPr lang="en-GB"/>
            <a:t>– detail</a:t>
          </a:r>
          <a:endParaRPr lang="en-US"/>
        </a:p>
      </dgm:t>
    </dgm:pt>
    <dgm:pt modelId="{5F71AFF8-6A16-4B9F-A56C-6F1EBB0C26A9}" type="parTrans" cxnId="{735F19CF-DA65-44AB-BFE3-A9B8EE9EFD04}">
      <dgm:prSet/>
      <dgm:spPr/>
      <dgm:t>
        <a:bodyPr/>
        <a:lstStyle/>
        <a:p>
          <a:endParaRPr lang="en-US"/>
        </a:p>
      </dgm:t>
    </dgm:pt>
    <dgm:pt modelId="{28E25F9D-EF31-4C95-8CF3-EB906F665E1B}" type="sibTrans" cxnId="{735F19CF-DA65-44AB-BFE3-A9B8EE9EFD04}">
      <dgm:prSet/>
      <dgm:spPr/>
      <dgm:t>
        <a:bodyPr/>
        <a:lstStyle/>
        <a:p>
          <a:endParaRPr lang="en-US"/>
        </a:p>
      </dgm:t>
    </dgm:pt>
    <dgm:pt modelId="{9B9A3C29-92DD-4173-A7A4-A5E7B168822A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7 </a:t>
          </a:r>
          <a:r>
            <a:rPr lang="en-GB"/>
            <a:t>– detail</a:t>
          </a:r>
          <a:endParaRPr lang="en-US"/>
        </a:p>
      </dgm:t>
    </dgm:pt>
    <dgm:pt modelId="{77F8AFFE-57F9-490A-A75F-C423D5D00395}" type="parTrans" cxnId="{C9DB974A-ACD3-4E33-8B82-ACE15929689A}">
      <dgm:prSet/>
      <dgm:spPr/>
      <dgm:t>
        <a:bodyPr/>
        <a:lstStyle/>
        <a:p>
          <a:endParaRPr lang="en-US"/>
        </a:p>
      </dgm:t>
    </dgm:pt>
    <dgm:pt modelId="{B610AFE6-DB13-451B-AB80-7F22DBA151B2}" type="sibTrans" cxnId="{C9DB974A-ACD3-4E33-8B82-ACE15929689A}">
      <dgm:prSet/>
      <dgm:spPr/>
      <dgm:t>
        <a:bodyPr/>
        <a:lstStyle/>
        <a:p>
          <a:endParaRPr lang="en-US"/>
        </a:p>
      </dgm:t>
    </dgm:pt>
    <dgm:pt modelId="{1EBB2470-8083-4FE9-9220-6C438B923025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1 </a:t>
          </a:r>
          <a:r>
            <a:rPr lang="en-GB"/>
            <a:t>– detail</a:t>
          </a:r>
          <a:endParaRPr lang="en-US"/>
        </a:p>
      </dgm:t>
    </dgm:pt>
    <dgm:pt modelId="{BD69CB44-9CFA-400D-9114-D1029198C969}" type="sibTrans" cxnId="{03C00179-3625-452F-8CEF-D5501BA8ADC3}">
      <dgm:prSet/>
      <dgm:spPr/>
      <dgm:t>
        <a:bodyPr/>
        <a:lstStyle/>
        <a:p>
          <a:endParaRPr lang="en-US"/>
        </a:p>
      </dgm:t>
    </dgm:pt>
    <dgm:pt modelId="{7033E542-25C4-4665-BDBC-1013189CEA6B}" type="parTrans" cxnId="{03C00179-3625-452F-8CEF-D5501BA8ADC3}">
      <dgm:prSet/>
      <dgm:spPr/>
      <dgm:t>
        <a:bodyPr/>
        <a:lstStyle/>
        <a:p>
          <a:endParaRPr lang="en-US"/>
        </a:p>
      </dgm:t>
    </dgm:pt>
    <dgm:pt modelId="{DD8CA1B2-9D35-46CD-8C4C-1FC57CF798DE}" type="pres">
      <dgm:prSet presAssocID="{2113BFDF-8B5E-437D-85BB-646DA80AFDB6}" presName="linear" presStyleCnt="0">
        <dgm:presLayoutVars>
          <dgm:animLvl val="lvl"/>
          <dgm:resizeHandles val="exact"/>
        </dgm:presLayoutVars>
      </dgm:prSet>
      <dgm:spPr/>
    </dgm:pt>
    <dgm:pt modelId="{CCDE1A1C-9802-4A1E-A897-28DC05889B9D}" type="pres">
      <dgm:prSet presAssocID="{1EBB2470-8083-4FE9-9220-6C438B9230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A9898D-864F-4002-BE5B-79B545C79B93}" type="pres">
      <dgm:prSet presAssocID="{BD69CB44-9CFA-400D-9114-D1029198C969}" presName="spacer" presStyleCnt="0"/>
      <dgm:spPr/>
    </dgm:pt>
    <dgm:pt modelId="{C37C9195-4445-4900-99B4-2B7E07C8112F}" type="pres">
      <dgm:prSet presAssocID="{EC6C1512-F53B-4801-97D4-569CF397A5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BED7705-865C-4D85-8702-B5D7CA2E266D}" type="pres">
      <dgm:prSet presAssocID="{02A08CE1-01C1-4018-BA4A-F36197357B10}" presName="spacer" presStyleCnt="0"/>
      <dgm:spPr/>
    </dgm:pt>
    <dgm:pt modelId="{202B7CC7-8325-4D7F-8158-03A995BE5166}" type="pres">
      <dgm:prSet presAssocID="{92FE93E1-D0EE-4584-8FAD-966838E41C3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23BE8BC-6914-4DA3-8713-D130640B1472}" type="pres">
      <dgm:prSet presAssocID="{F47599E7-0D49-4C8F-BC58-3409B7DF48EF}" presName="spacer" presStyleCnt="0"/>
      <dgm:spPr/>
    </dgm:pt>
    <dgm:pt modelId="{6E343393-09A2-4D90-A695-99524EF42346}" type="pres">
      <dgm:prSet presAssocID="{4016F63A-CC35-498E-97D2-5D50CE903A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DF044F-1EAB-4B36-8EEE-471847802BBE}" type="pres">
      <dgm:prSet presAssocID="{61380942-C72C-4658-87E2-AAE1FF6C7B36}" presName="spacer" presStyleCnt="0"/>
      <dgm:spPr/>
    </dgm:pt>
    <dgm:pt modelId="{2A768479-F5D0-4EBB-8758-2F27976FB83B}" type="pres">
      <dgm:prSet presAssocID="{A5DE2B20-F0FE-4EE2-8E99-7B49DC82E05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6D8BF6D-7A75-47D8-84B8-58102D7C21FB}" type="pres">
      <dgm:prSet presAssocID="{71319600-D7EA-48A7-9D36-E43B63D08E2E}" presName="spacer" presStyleCnt="0"/>
      <dgm:spPr/>
    </dgm:pt>
    <dgm:pt modelId="{EC2E51CB-982E-4219-81C8-B4E83FE30F85}" type="pres">
      <dgm:prSet presAssocID="{5FB0B7FC-352F-443A-A884-1C94850F99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651595-5606-4B2A-B39B-5F0442221E50}" type="pres">
      <dgm:prSet presAssocID="{28E25F9D-EF31-4C95-8CF3-EB906F665E1B}" presName="spacer" presStyleCnt="0"/>
      <dgm:spPr/>
    </dgm:pt>
    <dgm:pt modelId="{3DEA2299-B38A-48FE-8428-260C83589681}" type="pres">
      <dgm:prSet presAssocID="{9B9A3C29-92DD-4173-A7A4-A5E7B168822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B0BD606-6157-4453-86CE-EE4B8FDC96F1}" type="presOf" srcId="{4016F63A-CC35-498E-97D2-5D50CE903AE2}" destId="{6E343393-09A2-4D90-A695-99524EF42346}" srcOrd="0" destOrd="0" presId="urn:microsoft.com/office/officeart/2005/8/layout/vList2"/>
    <dgm:cxn modelId="{9606E71D-DB9A-481B-B4CE-00FF76A36B17}" type="presOf" srcId="{5FB0B7FC-352F-443A-A884-1C94850F9928}" destId="{EC2E51CB-982E-4219-81C8-B4E83FE30F85}" srcOrd="0" destOrd="0" presId="urn:microsoft.com/office/officeart/2005/8/layout/vList2"/>
    <dgm:cxn modelId="{D7D4FC43-C3E3-4992-B359-F56CA8BE4B36}" type="presOf" srcId="{1EBB2470-8083-4FE9-9220-6C438B923025}" destId="{CCDE1A1C-9802-4A1E-A897-28DC05889B9D}" srcOrd="0" destOrd="0" presId="urn:microsoft.com/office/officeart/2005/8/layout/vList2"/>
    <dgm:cxn modelId="{C9DB974A-ACD3-4E33-8B82-ACE15929689A}" srcId="{2113BFDF-8B5E-437D-85BB-646DA80AFDB6}" destId="{9B9A3C29-92DD-4173-A7A4-A5E7B168822A}" srcOrd="6" destOrd="0" parTransId="{77F8AFFE-57F9-490A-A75F-C423D5D00395}" sibTransId="{B610AFE6-DB13-451B-AB80-7F22DBA151B2}"/>
    <dgm:cxn modelId="{F9EBB34D-0B4E-466E-B9A7-88C22C1C42B5}" srcId="{2113BFDF-8B5E-437D-85BB-646DA80AFDB6}" destId="{A5DE2B20-F0FE-4EE2-8E99-7B49DC82E051}" srcOrd="4" destOrd="0" parTransId="{9D3CEE2F-0FA6-4DC4-9034-DF4E389BA1D3}" sibTransId="{71319600-D7EA-48A7-9D36-E43B63D08E2E}"/>
    <dgm:cxn modelId="{27BEEB51-8ED9-48CC-BEB5-3DB46E77BB86}" type="presOf" srcId="{A5DE2B20-F0FE-4EE2-8E99-7B49DC82E051}" destId="{2A768479-F5D0-4EBB-8758-2F27976FB83B}" srcOrd="0" destOrd="0" presId="urn:microsoft.com/office/officeart/2005/8/layout/vList2"/>
    <dgm:cxn modelId="{738D3A56-50B5-4907-9227-53B960BC42DB}" type="presOf" srcId="{9B9A3C29-92DD-4173-A7A4-A5E7B168822A}" destId="{3DEA2299-B38A-48FE-8428-260C83589681}" srcOrd="0" destOrd="0" presId="urn:microsoft.com/office/officeart/2005/8/layout/vList2"/>
    <dgm:cxn modelId="{03C00179-3625-452F-8CEF-D5501BA8ADC3}" srcId="{2113BFDF-8B5E-437D-85BB-646DA80AFDB6}" destId="{1EBB2470-8083-4FE9-9220-6C438B923025}" srcOrd="0" destOrd="0" parTransId="{7033E542-25C4-4665-BDBC-1013189CEA6B}" sibTransId="{BD69CB44-9CFA-400D-9114-D1029198C969}"/>
    <dgm:cxn modelId="{BD26997F-1D40-4E1E-866A-DC78650B18B8}" srcId="{2113BFDF-8B5E-437D-85BB-646DA80AFDB6}" destId="{EC6C1512-F53B-4801-97D4-569CF397A547}" srcOrd="1" destOrd="0" parTransId="{0C3C6AE5-CA21-4B5C-B993-F089158AC23E}" sibTransId="{02A08CE1-01C1-4018-BA4A-F36197357B10}"/>
    <dgm:cxn modelId="{63C63EAC-D945-4133-9B7C-C26EE16F9766}" type="presOf" srcId="{2113BFDF-8B5E-437D-85BB-646DA80AFDB6}" destId="{DD8CA1B2-9D35-46CD-8C4C-1FC57CF798DE}" srcOrd="0" destOrd="0" presId="urn:microsoft.com/office/officeart/2005/8/layout/vList2"/>
    <dgm:cxn modelId="{1934ACB2-DBB7-48C5-A0AC-A0D408790E44}" srcId="{2113BFDF-8B5E-437D-85BB-646DA80AFDB6}" destId="{92FE93E1-D0EE-4584-8FAD-966838E41C33}" srcOrd="2" destOrd="0" parTransId="{4E2DF72F-8590-43B5-A66D-FBDD92124535}" sibTransId="{F47599E7-0D49-4C8F-BC58-3409B7DF48EF}"/>
    <dgm:cxn modelId="{735F19CF-DA65-44AB-BFE3-A9B8EE9EFD04}" srcId="{2113BFDF-8B5E-437D-85BB-646DA80AFDB6}" destId="{5FB0B7FC-352F-443A-A884-1C94850F9928}" srcOrd="5" destOrd="0" parTransId="{5F71AFF8-6A16-4B9F-A56C-6F1EBB0C26A9}" sibTransId="{28E25F9D-EF31-4C95-8CF3-EB906F665E1B}"/>
    <dgm:cxn modelId="{C7A60AE6-3FFC-4A3E-92C5-4A2A21CA1668}" type="presOf" srcId="{EC6C1512-F53B-4801-97D4-569CF397A547}" destId="{C37C9195-4445-4900-99B4-2B7E07C8112F}" srcOrd="0" destOrd="0" presId="urn:microsoft.com/office/officeart/2005/8/layout/vList2"/>
    <dgm:cxn modelId="{A0ABD0F5-1F88-488F-B671-6DC04368378E}" type="presOf" srcId="{92FE93E1-D0EE-4584-8FAD-966838E41C33}" destId="{202B7CC7-8325-4D7F-8158-03A995BE5166}" srcOrd="0" destOrd="0" presId="urn:microsoft.com/office/officeart/2005/8/layout/vList2"/>
    <dgm:cxn modelId="{13A786FF-C1B7-4416-8D26-B6DAB3177937}" srcId="{2113BFDF-8B5E-437D-85BB-646DA80AFDB6}" destId="{4016F63A-CC35-498E-97D2-5D50CE903AE2}" srcOrd="3" destOrd="0" parTransId="{1C407104-59B4-46D4-A60A-0FB8492C105A}" sibTransId="{61380942-C72C-4658-87E2-AAE1FF6C7B36}"/>
    <dgm:cxn modelId="{A35B182F-9FA8-43C1-9C70-6418EF8CD619}" type="presParOf" srcId="{DD8CA1B2-9D35-46CD-8C4C-1FC57CF798DE}" destId="{CCDE1A1C-9802-4A1E-A897-28DC05889B9D}" srcOrd="0" destOrd="0" presId="urn:microsoft.com/office/officeart/2005/8/layout/vList2"/>
    <dgm:cxn modelId="{D4D0DE9F-B186-44AD-AF76-3891A573869C}" type="presParOf" srcId="{DD8CA1B2-9D35-46CD-8C4C-1FC57CF798DE}" destId="{82A9898D-864F-4002-BE5B-79B545C79B93}" srcOrd="1" destOrd="0" presId="urn:microsoft.com/office/officeart/2005/8/layout/vList2"/>
    <dgm:cxn modelId="{4B50AB23-8680-4555-BA94-25C9931993BE}" type="presParOf" srcId="{DD8CA1B2-9D35-46CD-8C4C-1FC57CF798DE}" destId="{C37C9195-4445-4900-99B4-2B7E07C8112F}" srcOrd="2" destOrd="0" presId="urn:microsoft.com/office/officeart/2005/8/layout/vList2"/>
    <dgm:cxn modelId="{919B37E9-B1C9-490C-94FA-1DD626571477}" type="presParOf" srcId="{DD8CA1B2-9D35-46CD-8C4C-1FC57CF798DE}" destId="{2BED7705-865C-4D85-8702-B5D7CA2E266D}" srcOrd="3" destOrd="0" presId="urn:microsoft.com/office/officeart/2005/8/layout/vList2"/>
    <dgm:cxn modelId="{E101CD3F-C832-4B9A-ACC1-D032AEA6EC65}" type="presParOf" srcId="{DD8CA1B2-9D35-46CD-8C4C-1FC57CF798DE}" destId="{202B7CC7-8325-4D7F-8158-03A995BE5166}" srcOrd="4" destOrd="0" presId="urn:microsoft.com/office/officeart/2005/8/layout/vList2"/>
    <dgm:cxn modelId="{EF5EA75D-9522-4DB7-8C41-DB9AC4292C96}" type="presParOf" srcId="{DD8CA1B2-9D35-46CD-8C4C-1FC57CF798DE}" destId="{723BE8BC-6914-4DA3-8713-D130640B1472}" srcOrd="5" destOrd="0" presId="urn:microsoft.com/office/officeart/2005/8/layout/vList2"/>
    <dgm:cxn modelId="{DAE5F5D4-348D-4B99-840B-013641059199}" type="presParOf" srcId="{DD8CA1B2-9D35-46CD-8C4C-1FC57CF798DE}" destId="{6E343393-09A2-4D90-A695-99524EF42346}" srcOrd="6" destOrd="0" presId="urn:microsoft.com/office/officeart/2005/8/layout/vList2"/>
    <dgm:cxn modelId="{98E6987D-5AD9-4680-853E-3711373F1769}" type="presParOf" srcId="{DD8CA1B2-9D35-46CD-8C4C-1FC57CF798DE}" destId="{60DF044F-1EAB-4B36-8EEE-471847802BBE}" srcOrd="7" destOrd="0" presId="urn:microsoft.com/office/officeart/2005/8/layout/vList2"/>
    <dgm:cxn modelId="{AAE2FC05-BEF5-4200-BF55-FF0BFA558AD3}" type="presParOf" srcId="{DD8CA1B2-9D35-46CD-8C4C-1FC57CF798DE}" destId="{2A768479-F5D0-4EBB-8758-2F27976FB83B}" srcOrd="8" destOrd="0" presId="urn:microsoft.com/office/officeart/2005/8/layout/vList2"/>
    <dgm:cxn modelId="{896A02EA-70DD-4A57-8ADF-81EBEC45E83C}" type="presParOf" srcId="{DD8CA1B2-9D35-46CD-8C4C-1FC57CF798DE}" destId="{16D8BF6D-7A75-47D8-84B8-58102D7C21FB}" srcOrd="9" destOrd="0" presId="urn:microsoft.com/office/officeart/2005/8/layout/vList2"/>
    <dgm:cxn modelId="{FCC74EF6-E53D-44FD-9B03-967C91494B84}" type="presParOf" srcId="{DD8CA1B2-9D35-46CD-8C4C-1FC57CF798DE}" destId="{EC2E51CB-982E-4219-81C8-B4E83FE30F85}" srcOrd="10" destOrd="0" presId="urn:microsoft.com/office/officeart/2005/8/layout/vList2"/>
    <dgm:cxn modelId="{DBFEC202-548A-4F8E-BF39-0B54301B6DFA}" type="presParOf" srcId="{DD8CA1B2-9D35-46CD-8C4C-1FC57CF798DE}" destId="{6E651595-5606-4B2A-B39B-5F0442221E50}" srcOrd="11" destOrd="0" presId="urn:microsoft.com/office/officeart/2005/8/layout/vList2"/>
    <dgm:cxn modelId="{F1CA45F9-CDB6-48E0-85BF-47355A0351BA}" type="presParOf" srcId="{DD8CA1B2-9D35-46CD-8C4C-1FC57CF798DE}" destId="{3DEA2299-B38A-48FE-8428-260C835896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3BFDF-8B5E-437D-85BB-646DA80AFDB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C1512-F53B-4801-97D4-569CF397A547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2 </a:t>
          </a:r>
          <a:r>
            <a:rPr lang="en-GB"/>
            <a:t>– detail</a:t>
          </a:r>
          <a:endParaRPr lang="en-US"/>
        </a:p>
      </dgm:t>
    </dgm:pt>
    <dgm:pt modelId="{0C3C6AE5-CA21-4B5C-B993-F089158AC23E}" type="parTrans" cxnId="{BD26997F-1D40-4E1E-866A-DC78650B18B8}">
      <dgm:prSet/>
      <dgm:spPr/>
      <dgm:t>
        <a:bodyPr/>
        <a:lstStyle/>
        <a:p>
          <a:endParaRPr lang="en-US"/>
        </a:p>
      </dgm:t>
    </dgm:pt>
    <dgm:pt modelId="{02A08CE1-01C1-4018-BA4A-F36197357B10}" type="sibTrans" cxnId="{BD26997F-1D40-4E1E-866A-DC78650B18B8}">
      <dgm:prSet/>
      <dgm:spPr/>
      <dgm:t>
        <a:bodyPr/>
        <a:lstStyle/>
        <a:p>
          <a:endParaRPr lang="en-US"/>
        </a:p>
      </dgm:t>
    </dgm:pt>
    <dgm:pt modelId="{92FE93E1-D0EE-4584-8FAD-966838E41C33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3</a:t>
          </a:r>
          <a:r>
            <a:rPr lang="en-GB"/>
            <a:t> – detail</a:t>
          </a:r>
          <a:endParaRPr lang="en-US"/>
        </a:p>
      </dgm:t>
    </dgm:pt>
    <dgm:pt modelId="{4E2DF72F-8590-43B5-A66D-FBDD92124535}" type="parTrans" cxnId="{1934ACB2-DBB7-48C5-A0AC-A0D408790E44}">
      <dgm:prSet/>
      <dgm:spPr/>
      <dgm:t>
        <a:bodyPr/>
        <a:lstStyle/>
        <a:p>
          <a:endParaRPr lang="en-US"/>
        </a:p>
      </dgm:t>
    </dgm:pt>
    <dgm:pt modelId="{F47599E7-0D49-4C8F-BC58-3409B7DF48EF}" type="sibTrans" cxnId="{1934ACB2-DBB7-48C5-A0AC-A0D408790E44}">
      <dgm:prSet/>
      <dgm:spPr/>
      <dgm:t>
        <a:bodyPr/>
        <a:lstStyle/>
        <a:p>
          <a:endParaRPr lang="en-US"/>
        </a:p>
      </dgm:t>
    </dgm:pt>
    <dgm:pt modelId="{4016F63A-CC35-498E-97D2-5D50CE903AE2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4 </a:t>
          </a:r>
          <a:r>
            <a:rPr lang="en-GB"/>
            <a:t>– detail</a:t>
          </a:r>
          <a:endParaRPr lang="en-US"/>
        </a:p>
      </dgm:t>
    </dgm:pt>
    <dgm:pt modelId="{1C407104-59B4-46D4-A60A-0FB8492C105A}" type="parTrans" cxnId="{13A786FF-C1B7-4416-8D26-B6DAB3177937}">
      <dgm:prSet/>
      <dgm:spPr/>
      <dgm:t>
        <a:bodyPr/>
        <a:lstStyle/>
        <a:p>
          <a:endParaRPr lang="en-US"/>
        </a:p>
      </dgm:t>
    </dgm:pt>
    <dgm:pt modelId="{61380942-C72C-4658-87E2-AAE1FF6C7B36}" type="sibTrans" cxnId="{13A786FF-C1B7-4416-8D26-B6DAB3177937}">
      <dgm:prSet/>
      <dgm:spPr/>
      <dgm:t>
        <a:bodyPr/>
        <a:lstStyle/>
        <a:p>
          <a:endParaRPr lang="en-US"/>
        </a:p>
      </dgm:t>
    </dgm:pt>
    <dgm:pt modelId="{A5DE2B20-F0FE-4EE2-8E99-7B49DC82E051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5 </a:t>
          </a:r>
          <a:r>
            <a:rPr lang="en-GB"/>
            <a:t>– detail</a:t>
          </a:r>
          <a:endParaRPr lang="en-US"/>
        </a:p>
      </dgm:t>
    </dgm:pt>
    <dgm:pt modelId="{9D3CEE2F-0FA6-4DC4-9034-DF4E389BA1D3}" type="parTrans" cxnId="{F9EBB34D-0B4E-466E-B9A7-88C22C1C42B5}">
      <dgm:prSet/>
      <dgm:spPr/>
      <dgm:t>
        <a:bodyPr/>
        <a:lstStyle/>
        <a:p>
          <a:endParaRPr lang="en-US"/>
        </a:p>
      </dgm:t>
    </dgm:pt>
    <dgm:pt modelId="{71319600-D7EA-48A7-9D36-E43B63D08E2E}" type="sibTrans" cxnId="{F9EBB34D-0B4E-466E-B9A7-88C22C1C42B5}">
      <dgm:prSet/>
      <dgm:spPr/>
      <dgm:t>
        <a:bodyPr/>
        <a:lstStyle/>
        <a:p>
          <a:endParaRPr lang="en-US"/>
        </a:p>
      </dgm:t>
    </dgm:pt>
    <dgm:pt modelId="{5FB0B7FC-352F-443A-A884-1C94850F9928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6 </a:t>
          </a:r>
          <a:r>
            <a:rPr lang="en-GB"/>
            <a:t>– detail</a:t>
          </a:r>
          <a:endParaRPr lang="en-US"/>
        </a:p>
      </dgm:t>
    </dgm:pt>
    <dgm:pt modelId="{5F71AFF8-6A16-4B9F-A56C-6F1EBB0C26A9}" type="parTrans" cxnId="{735F19CF-DA65-44AB-BFE3-A9B8EE9EFD04}">
      <dgm:prSet/>
      <dgm:spPr/>
      <dgm:t>
        <a:bodyPr/>
        <a:lstStyle/>
        <a:p>
          <a:endParaRPr lang="en-US"/>
        </a:p>
      </dgm:t>
    </dgm:pt>
    <dgm:pt modelId="{28E25F9D-EF31-4C95-8CF3-EB906F665E1B}" type="sibTrans" cxnId="{735F19CF-DA65-44AB-BFE3-A9B8EE9EFD04}">
      <dgm:prSet/>
      <dgm:spPr/>
      <dgm:t>
        <a:bodyPr/>
        <a:lstStyle/>
        <a:p>
          <a:endParaRPr lang="en-US"/>
        </a:p>
      </dgm:t>
    </dgm:pt>
    <dgm:pt modelId="{9B9A3C29-92DD-4173-A7A4-A5E7B168822A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7 </a:t>
          </a:r>
          <a:r>
            <a:rPr lang="en-GB"/>
            <a:t>– detail</a:t>
          </a:r>
          <a:endParaRPr lang="en-US"/>
        </a:p>
      </dgm:t>
    </dgm:pt>
    <dgm:pt modelId="{77F8AFFE-57F9-490A-A75F-C423D5D00395}" type="parTrans" cxnId="{C9DB974A-ACD3-4E33-8B82-ACE15929689A}">
      <dgm:prSet/>
      <dgm:spPr/>
      <dgm:t>
        <a:bodyPr/>
        <a:lstStyle/>
        <a:p>
          <a:endParaRPr lang="en-US"/>
        </a:p>
      </dgm:t>
    </dgm:pt>
    <dgm:pt modelId="{B610AFE6-DB13-451B-AB80-7F22DBA151B2}" type="sibTrans" cxnId="{C9DB974A-ACD3-4E33-8B82-ACE15929689A}">
      <dgm:prSet/>
      <dgm:spPr/>
      <dgm:t>
        <a:bodyPr/>
        <a:lstStyle/>
        <a:p>
          <a:endParaRPr lang="en-US"/>
        </a:p>
      </dgm:t>
    </dgm:pt>
    <dgm:pt modelId="{1EBB2470-8083-4FE9-9220-6C438B923025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1 </a:t>
          </a:r>
          <a:r>
            <a:rPr lang="en-GB"/>
            <a:t>– detail</a:t>
          </a:r>
          <a:endParaRPr lang="en-US"/>
        </a:p>
      </dgm:t>
    </dgm:pt>
    <dgm:pt modelId="{BD69CB44-9CFA-400D-9114-D1029198C969}" type="sibTrans" cxnId="{03C00179-3625-452F-8CEF-D5501BA8ADC3}">
      <dgm:prSet/>
      <dgm:spPr/>
      <dgm:t>
        <a:bodyPr/>
        <a:lstStyle/>
        <a:p>
          <a:endParaRPr lang="en-US"/>
        </a:p>
      </dgm:t>
    </dgm:pt>
    <dgm:pt modelId="{7033E542-25C4-4665-BDBC-1013189CEA6B}" type="parTrans" cxnId="{03C00179-3625-452F-8CEF-D5501BA8ADC3}">
      <dgm:prSet/>
      <dgm:spPr/>
      <dgm:t>
        <a:bodyPr/>
        <a:lstStyle/>
        <a:p>
          <a:endParaRPr lang="en-US"/>
        </a:p>
      </dgm:t>
    </dgm:pt>
    <dgm:pt modelId="{DD8CA1B2-9D35-46CD-8C4C-1FC57CF798DE}" type="pres">
      <dgm:prSet presAssocID="{2113BFDF-8B5E-437D-85BB-646DA80AFDB6}" presName="linear" presStyleCnt="0">
        <dgm:presLayoutVars>
          <dgm:animLvl val="lvl"/>
          <dgm:resizeHandles val="exact"/>
        </dgm:presLayoutVars>
      </dgm:prSet>
      <dgm:spPr/>
    </dgm:pt>
    <dgm:pt modelId="{CCDE1A1C-9802-4A1E-A897-28DC05889B9D}" type="pres">
      <dgm:prSet presAssocID="{1EBB2470-8083-4FE9-9220-6C438B9230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A9898D-864F-4002-BE5B-79B545C79B93}" type="pres">
      <dgm:prSet presAssocID="{BD69CB44-9CFA-400D-9114-D1029198C969}" presName="spacer" presStyleCnt="0"/>
      <dgm:spPr/>
    </dgm:pt>
    <dgm:pt modelId="{C37C9195-4445-4900-99B4-2B7E07C8112F}" type="pres">
      <dgm:prSet presAssocID="{EC6C1512-F53B-4801-97D4-569CF397A5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BED7705-865C-4D85-8702-B5D7CA2E266D}" type="pres">
      <dgm:prSet presAssocID="{02A08CE1-01C1-4018-BA4A-F36197357B10}" presName="spacer" presStyleCnt="0"/>
      <dgm:spPr/>
    </dgm:pt>
    <dgm:pt modelId="{202B7CC7-8325-4D7F-8158-03A995BE5166}" type="pres">
      <dgm:prSet presAssocID="{92FE93E1-D0EE-4584-8FAD-966838E41C3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23BE8BC-6914-4DA3-8713-D130640B1472}" type="pres">
      <dgm:prSet presAssocID="{F47599E7-0D49-4C8F-BC58-3409B7DF48EF}" presName="spacer" presStyleCnt="0"/>
      <dgm:spPr/>
    </dgm:pt>
    <dgm:pt modelId="{6E343393-09A2-4D90-A695-99524EF42346}" type="pres">
      <dgm:prSet presAssocID="{4016F63A-CC35-498E-97D2-5D50CE903A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DF044F-1EAB-4B36-8EEE-471847802BBE}" type="pres">
      <dgm:prSet presAssocID="{61380942-C72C-4658-87E2-AAE1FF6C7B36}" presName="spacer" presStyleCnt="0"/>
      <dgm:spPr/>
    </dgm:pt>
    <dgm:pt modelId="{2A768479-F5D0-4EBB-8758-2F27976FB83B}" type="pres">
      <dgm:prSet presAssocID="{A5DE2B20-F0FE-4EE2-8E99-7B49DC82E05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6D8BF6D-7A75-47D8-84B8-58102D7C21FB}" type="pres">
      <dgm:prSet presAssocID="{71319600-D7EA-48A7-9D36-E43B63D08E2E}" presName="spacer" presStyleCnt="0"/>
      <dgm:spPr/>
    </dgm:pt>
    <dgm:pt modelId="{EC2E51CB-982E-4219-81C8-B4E83FE30F85}" type="pres">
      <dgm:prSet presAssocID="{5FB0B7FC-352F-443A-A884-1C94850F99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651595-5606-4B2A-B39B-5F0442221E50}" type="pres">
      <dgm:prSet presAssocID="{28E25F9D-EF31-4C95-8CF3-EB906F665E1B}" presName="spacer" presStyleCnt="0"/>
      <dgm:spPr/>
    </dgm:pt>
    <dgm:pt modelId="{3DEA2299-B38A-48FE-8428-260C83589681}" type="pres">
      <dgm:prSet presAssocID="{9B9A3C29-92DD-4173-A7A4-A5E7B168822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B0BD606-6157-4453-86CE-EE4B8FDC96F1}" type="presOf" srcId="{4016F63A-CC35-498E-97D2-5D50CE903AE2}" destId="{6E343393-09A2-4D90-A695-99524EF42346}" srcOrd="0" destOrd="0" presId="urn:microsoft.com/office/officeart/2005/8/layout/vList2"/>
    <dgm:cxn modelId="{9606E71D-DB9A-481B-B4CE-00FF76A36B17}" type="presOf" srcId="{5FB0B7FC-352F-443A-A884-1C94850F9928}" destId="{EC2E51CB-982E-4219-81C8-B4E83FE30F85}" srcOrd="0" destOrd="0" presId="urn:microsoft.com/office/officeart/2005/8/layout/vList2"/>
    <dgm:cxn modelId="{D7D4FC43-C3E3-4992-B359-F56CA8BE4B36}" type="presOf" srcId="{1EBB2470-8083-4FE9-9220-6C438B923025}" destId="{CCDE1A1C-9802-4A1E-A897-28DC05889B9D}" srcOrd="0" destOrd="0" presId="urn:microsoft.com/office/officeart/2005/8/layout/vList2"/>
    <dgm:cxn modelId="{C9DB974A-ACD3-4E33-8B82-ACE15929689A}" srcId="{2113BFDF-8B5E-437D-85BB-646DA80AFDB6}" destId="{9B9A3C29-92DD-4173-A7A4-A5E7B168822A}" srcOrd="6" destOrd="0" parTransId="{77F8AFFE-57F9-490A-A75F-C423D5D00395}" sibTransId="{B610AFE6-DB13-451B-AB80-7F22DBA151B2}"/>
    <dgm:cxn modelId="{F9EBB34D-0B4E-466E-B9A7-88C22C1C42B5}" srcId="{2113BFDF-8B5E-437D-85BB-646DA80AFDB6}" destId="{A5DE2B20-F0FE-4EE2-8E99-7B49DC82E051}" srcOrd="4" destOrd="0" parTransId="{9D3CEE2F-0FA6-4DC4-9034-DF4E389BA1D3}" sibTransId="{71319600-D7EA-48A7-9D36-E43B63D08E2E}"/>
    <dgm:cxn modelId="{27BEEB51-8ED9-48CC-BEB5-3DB46E77BB86}" type="presOf" srcId="{A5DE2B20-F0FE-4EE2-8E99-7B49DC82E051}" destId="{2A768479-F5D0-4EBB-8758-2F27976FB83B}" srcOrd="0" destOrd="0" presId="urn:microsoft.com/office/officeart/2005/8/layout/vList2"/>
    <dgm:cxn modelId="{738D3A56-50B5-4907-9227-53B960BC42DB}" type="presOf" srcId="{9B9A3C29-92DD-4173-A7A4-A5E7B168822A}" destId="{3DEA2299-B38A-48FE-8428-260C83589681}" srcOrd="0" destOrd="0" presId="urn:microsoft.com/office/officeart/2005/8/layout/vList2"/>
    <dgm:cxn modelId="{03C00179-3625-452F-8CEF-D5501BA8ADC3}" srcId="{2113BFDF-8B5E-437D-85BB-646DA80AFDB6}" destId="{1EBB2470-8083-4FE9-9220-6C438B923025}" srcOrd="0" destOrd="0" parTransId="{7033E542-25C4-4665-BDBC-1013189CEA6B}" sibTransId="{BD69CB44-9CFA-400D-9114-D1029198C969}"/>
    <dgm:cxn modelId="{BD26997F-1D40-4E1E-866A-DC78650B18B8}" srcId="{2113BFDF-8B5E-437D-85BB-646DA80AFDB6}" destId="{EC6C1512-F53B-4801-97D4-569CF397A547}" srcOrd="1" destOrd="0" parTransId="{0C3C6AE5-CA21-4B5C-B993-F089158AC23E}" sibTransId="{02A08CE1-01C1-4018-BA4A-F36197357B10}"/>
    <dgm:cxn modelId="{63C63EAC-D945-4133-9B7C-C26EE16F9766}" type="presOf" srcId="{2113BFDF-8B5E-437D-85BB-646DA80AFDB6}" destId="{DD8CA1B2-9D35-46CD-8C4C-1FC57CF798DE}" srcOrd="0" destOrd="0" presId="urn:microsoft.com/office/officeart/2005/8/layout/vList2"/>
    <dgm:cxn modelId="{1934ACB2-DBB7-48C5-A0AC-A0D408790E44}" srcId="{2113BFDF-8B5E-437D-85BB-646DA80AFDB6}" destId="{92FE93E1-D0EE-4584-8FAD-966838E41C33}" srcOrd="2" destOrd="0" parTransId="{4E2DF72F-8590-43B5-A66D-FBDD92124535}" sibTransId="{F47599E7-0D49-4C8F-BC58-3409B7DF48EF}"/>
    <dgm:cxn modelId="{735F19CF-DA65-44AB-BFE3-A9B8EE9EFD04}" srcId="{2113BFDF-8B5E-437D-85BB-646DA80AFDB6}" destId="{5FB0B7FC-352F-443A-A884-1C94850F9928}" srcOrd="5" destOrd="0" parTransId="{5F71AFF8-6A16-4B9F-A56C-6F1EBB0C26A9}" sibTransId="{28E25F9D-EF31-4C95-8CF3-EB906F665E1B}"/>
    <dgm:cxn modelId="{C7A60AE6-3FFC-4A3E-92C5-4A2A21CA1668}" type="presOf" srcId="{EC6C1512-F53B-4801-97D4-569CF397A547}" destId="{C37C9195-4445-4900-99B4-2B7E07C8112F}" srcOrd="0" destOrd="0" presId="urn:microsoft.com/office/officeart/2005/8/layout/vList2"/>
    <dgm:cxn modelId="{A0ABD0F5-1F88-488F-B671-6DC04368378E}" type="presOf" srcId="{92FE93E1-D0EE-4584-8FAD-966838E41C33}" destId="{202B7CC7-8325-4D7F-8158-03A995BE5166}" srcOrd="0" destOrd="0" presId="urn:microsoft.com/office/officeart/2005/8/layout/vList2"/>
    <dgm:cxn modelId="{13A786FF-C1B7-4416-8D26-B6DAB3177937}" srcId="{2113BFDF-8B5E-437D-85BB-646DA80AFDB6}" destId="{4016F63A-CC35-498E-97D2-5D50CE903AE2}" srcOrd="3" destOrd="0" parTransId="{1C407104-59B4-46D4-A60A-0FB8492C105A}" sibTransId="{61380942-C72C-4658-87E2-AAE1FF6C7B36}"/>
    <dgm:cxn modelId="{A35B182F-9FA8-43C1-9C70-6418EF8CD619}" type="presParOf" srcId="{DD8CA1B2-9D35-46CD-8C4C-1FC57CF798DE}" destId="{CCDE1A1C-9802-4A1E-A897-28DC05889B9D}" srcOrd="0" destOrd="0" presId="urn:microsoft.com/office/officeart/2005/8/layout/vList2"/>
    <dgm:cxn modelId="{D4D0DE9F-B186-44AD-AF76-3891A573869C}" type="presParOf" srcId="{DD8CA1B2-9D35-46CD-8C4C-1FC57CF798DE}" destId="{82A9898D-864F-4002-BE5B-79B545C79B93}" srcOrd="1" destOrd="0" presId="urn:microsoft.com/office/officeart/2005/8/layout/vList2"/>
    <dgm:cxn modelId="{4B50AB23-8680-4555-BA94-25C9931993BE}" type="presParOf" srcId="{DD8CA1B2-9D35-46CD-8C4C-1FC57CF798DE}" destId="{C37C9195-4445-4900-99B4-2B7E07C8112F}" srcOrd="2" destOrd="0" presId="urn:microsoft.com/office/officeart/2005/8/layout/vList2"/>
    <dgm:cxn modelId="{919B37E9-B1C9-490C-94FA-1DD626571477}" type="presParOf" srcId="{DD8CA1B2-9D35-46CD-8C4C-1FC57CF798DE}" destId="{2BED7705-865C-4D85-8702-B5D7CA2E266D}" srcOrd="3" destOrd="0" presId="urn:microsoft.com/office/officeart/2005/8/layout/vList2"/>
    <dgm:cxn modelId="{E101CD3F-C832-4B9A-ACC1-D032AEA6EC65}" type="presParOf" srcId="{DD8CA1B2-9D35-46CD-8C4C-1FC57CF798DE}" destId="{202B7CC7-8325-4D7F-8158-03A995BE5166}" srcOrd="4" destOrd="0" presId="urn:microsoft.com/office/officeart/2005/8/layout/vList2"/>
    <dgm:cxn modelId="{EF5EA75D-9522-4DB7-8C41-DB9AC4292C96}" type="presParOf" srcId="{DD8CA1B2-9D35-46CD-8C4C-1FC57CF798DE}" destId="{723BE8BC-6914-4DA3-8713-D130640B1472}" srcOrd="5" destOrd="0" presId="urn:microsoft.com/office/officeart/2005/8/layout/vList2"/>
    <dgm:cxn modelId="{DAE5F5D4-348D-4B99-840B-013641059199}" type="presParOf" srcId="{DD8CA1B2-9D35-46CD-8C4C-1FC57CF798DE}" destId="{6E343393-09A2-4D90-A695-99524EF42346}" srcOrd="6" destOrd="0" presId="urn:microsoft.com/office/officeart/2005/8/layout/vList2"/>
    <dgm:cxn modelId="{98E6987D-5AD9-4680-853E-3711373F1769}" type="presParOf" srcId="{DD8CA1B2-9D35-46CD-8C4C-1FC57CF798DE}" destId="{60DF044F-1EAB-4B36-8EEE-471847802BBE}" srcOrd="7" destOrd="0" presId="urn:microsoft.com/office/officeart/2005/8/layout/vList2"/>
    <dgm:cxn modelId="{AAE2FC05-BEF5-4200-BF55-FF0BFA558AD3}" type="presParOf" srcId="{DD8CA1B2-9D35-46CD-8C4C-1FC57CF798DE}" destId="{2A768479-F5D0-4EBB-8758-2F27976FB83B}" srcOrd="8" destOrd="0" presId="urn:microsoft.com/office/officeart/2005/8/layout/vList2"/>
    <dgm:cxn modelId="{896A02EA-70DD-4A57-8ADF-81EBEC45E83C}" type="presParOf" srcId="{DD8CA1B2-9D35-46CD-8C4C-1FC57CF798DE}" destId="{16D8BF6D-7A75-47D8-84B8-58102D7C21FB}" srcOrd="9" destOrd="0" presId="urn:microsoft.com/office/officeart/2005/8/layout/vList2"/>
    <dgm:cxn modelId="{FCC74EF6-E53D-44FD-9B03-967C91494B84}" type="presParOf" srcId="{DD8CA1B2-9D35-46CD-8C4C-1FC57CF798DE}" destId="{EC2E51CB-982E-4219-81C8-B4E83FE30F85}" srcOrd="10" destOrd="0" presId="urn:microsoft.com/office/officeart/2005/8/layout/vList2"/>
    <dgm:cxn modelId="{DBFEC202-548A-4F8E-BF39-0B54301B6DFA}" type="presParOf" srcId="{DD8CA1B2-9D35-46CD-8C4C-1FC57CF798DE}" destId="{6E651595-5606-4B2A-B39B-5F0442221E50}" srcOrd="11" destOrd="0" presId="urn:microsoft.com/office/officeart/2005/8/layout/vList2"/>
    <dgm:cxn modelId="{F1CA45F9-CDB6-48E0-85BF-47355A0351BA}" type="presParOf" srcId="{DD8CA1B2-9D35-46CD-8C4C-1FC57CF798DE}" destId="{3DEA2299-B38A-48FE-8428-260C835896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3AE06-D567-4F90-826C-CDE8F67C342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C03434-99BF-4FC2-BDD0-2ED835239D54}">
      <dgm:prSet/>
      <dgm:spPr/>
      <dgm:t>
        <a:bodyPr/>
        <a:lstStyle/>
        <a:p>
          <a:r>
            <a:rPr lang="en-GB" b="1" i="0"/>
            <a:t>Use the chat to drop an emoji, showing us how you feel (hint press the Windows key and “.” to show the emoji keyboard</a:t>
          </a:r>
          <a:endParaRPr lang="en-US"/>
        </a:p>
      </dgm:t>
    </dgm:pt>
    <dgm:pt modelId="{D239AA60-1460-48FB-88AE-F53F1A9EDD4E}" type="parTrans" cxnId="{2931B9DC-5D0E-4555-A293-AF775D1E8583}">
      <dgm:prSet/>
      <dgm:spPr/>
      <dgm:t>
        <a:bodyPr/>
        <a:lstStyle/>
        <a:p>
          <a:endParaRPr lang="en-US"/>
        </a:p>
      </dgm:t>
    </dgm:pt>
    <dgm:pt modelId="{28ED06DE-472E-4663-B350-898E35900CBB}" type="sibTrans" cxnId="{2931B9DC-5D0E-4555-A293-AF775D1E8583}">
      <dgm:prSet/>
      <dgm:spPr/>
      <dgm:t>
        <a:bodyPr/>
        <a:lstStyle/>
        <a:p>
          <a:endParaRPr lang="en-US"/>
        </a:p>
      </dgm:t>
    </dgm:pt>
    <dgm:pt modelId="{654D48BC-32E1-4393-A9AB-10844E84CB79}">
      <dgm:prSet/>
      <dgm:spPr/>
      <dgm:t>
        <a:bodyPr/>
        <a:lstStyle/>
        <a:p>
          <a:r>
            <a:rPr lang="en-GB" b="0" i="0"/>
            <a:t>Why did the computer go to the doctor? Because it had a virus! 🖥️😷</a:t>
          </a:r>
          <a:endParaRPr lang="en-US"/>
        </a:p>
      </dgm:t>
    </dgm:pt>
    <dgm:pt modelId="{6D5DA739-D13D-4375-891D-CBF5E9B02212}" type="parTrans" cxnId="{49402D40-20A9-4FF7-97A8-BC7262F5EB4F}">
      <dgm:prSet/>
      <dgm:spPr/>
      <dgm:t>
        <a:bodyPr/>
        <a:lstStyle/>
        <a:p>
          <a:endParaRPr lang="en-US"/>
        </a:p>
      </dgm:t>
    </dgm:pt>
    <dgm:pt modelId="{EF35553A-148A-4C2D-A718-DF2E4C448A47}" type="sibTrans" cxnId="{49402D40-20A9-4FF7-97A8-BC7262F5EB4F}">
      <dgm:prSet/>
      <dgm:spPr/>
      <dgm:t>
        <a:bodyPr/>
        <a:lstStyle/>
        <a:p>
          <a:endParaRPr lang="en-US"/>
        </a:p>
      </dgm:t>
    </dgm:pt>
    <dgm:pt modelId="{B8A25385-0436-4730-8634-01197E2CBC23}" type="pres">
      <dgm:prSet presAssocID="{A2F3AE06-D567-4F90-826C-CDE8F67C34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CAD07D-1916-4574-A677-C0AF60317D84}" type="pres">
      <dgm:prSet presAssocID="{44C03434-99BF-4FC2-BDD0-2ED835239D54}" presName="hierRoot1" presStyleCnt="0"/>
      <dgm:spPr/>
    </dgm:pt>
    <dgm:pt modelId="{CA0DED1B-F266-49A3-A1EA-B436796709FB}" type="pres">
      <dgm:prSet presAssocID="{44C03434-99BF-4FC2-BDD0-2ED835239D54}" presName="composite" presStyleCnt="0"/>
      <dgm:spPr/>
    </dgm:pt>
    <dgm:pt modelId="{35B9A88F-1480-4DA8-999A-599276D71767}" type="pres">
      <dgm:prSet presAssocID="{44C03434-99BF-4FC2-BDD0-2ED835239D54}" presName="background" presStyleLbl="node0" presStyleIdx="0" presStyleCnt="2"/>
      <dgm:spPr/>
    </dgm:pt>
    <dgm:pt modelId="{AEA4827A-22CC-49E3-AE5D-9FE9A4F72CE4}" type="pres">
      <dgm:prSet presAssocID="{44C03434-99BF-4FC2-BDD0-2ED835239D54}" presName="text" presStyleLbl="fgAcc0" presStyleIdx="0" presStyleCnt="2">
        <dgm:presLayoutVars>
          <dgm:chPref val="3"/>
        </dgm:presLayoutVars>
      </dgm:prSet>
      <dgm:spPr/>
    </dgm:pt>
    <dgm:pt modelId="{B68DCC99-80BF-4233-A92F-A621C70A8E68}" type="pres">
      <dgm:prSet presAssocID="{44C03434-99BF-4FC2-BDD0-2ED835239D54}" presName="hierChild2" presStyleCnt="0"/>
      <dgm:spPr/>
    </dgm:pt>
    <dgm:pt modelId="{7CF85CBA-55D5-4245-830C-851EB64955E0}" type="pres">
      <dgm:prSet presAssocID="{654D48BC-32E1-4393-A9AB-10844E84CB79}" presName="hierRoot1" presStyleCnt="0"/>
      <dgm:spPr/>
    </dgm:pt>
    <dgm:pt modelId="{AA434C23-A23D-4F56-9A81-80F323B76F72}" type="pres">
      <dgm:prSet presAssocID="{654D48BC-32E1-4393-A9AB-10844E84CB79}" presName="composite" presStyleCnt="0"/>
      <dgm:spPr/>
    </dgm:pt>
    <dgm:pt modelId="{631E372F-4550-433B-BF5A-9E4D8175E98F}" type="pres">
      <dgm:prSet presAssocID="{654D48BC-32E1-4393-A9AB-10844E84CB79}" presName="background" presStyleLbl="node0" presStyleIdx="1" presStyleCnt="2"/>
      <dgm:spPr/>
    </dgm:pt>
    <dgm:pt modelId="{D1D96EAE-A7E6-4170-A93F-6214BB726BFE}" type="pres">
      <dgm:prSet presAssocID="{654D48BC-32E1-4393-A9AB-10844E84CB79}" presName="text" presStyleLbl="fgAcc0" presStyleIdx="1" presStyleCnt="2">
        <dgm:presLayoutVars>
          <dgm:chPref val="3"/>
        </dgm:presLayoutVars>
      </dgm:prSet>
      <dgm:spPr/>
    </dgm:pt>
    <dgm:pt modelId="{8ECD30B0-DF35-419E-88E9-9FAD7926AC21}" type="pres">
      <dgm:prSet presAssocID="{654D48BC-32E1-4393-A9AB-10844E84CB79}" presName="hierChild2" presStyleCnt="0"/>
      <dgm:spPr/>
    </dgm:pt>
  </dgm:ptLst>
  <dgm:cxnLst>
    <dgm:cxn modelId="{8BC14615-96AF-4582-84BB-41B9EA3174CB}" type="presOf" srcId="{A2F3AE06-D567-4F90-826C-CDE8F67C3426}" destId="{B8A25385-0436-4730-8634-01197E2CBC23}" srcOrd="0" destOrd="0" presId="urn:microsoft.com/office/officeart/2005/8/layout/hierarchy1"/>
    <dgm:cxn modelId="{49402D40-20A9-4FF7-97A8-BC7262F5EB4F}" srcId="{A2F3AE06-D567-4F90-826C-CDE8F67C3426}" destId="{654D48BC-32E1-4393-A9AB-10844E84CB79}" srcOrd="1" destOrd="0" parTransId="{6D5DA739-D13D-4375-891D-CBF5E9B02212}" sibTransId="{EF35553A-148A-4C2D-A718-DF2E4C448A47}"/>
    <dgm:cxn modelId="{439A6CA9-7493-464F-AD26-F939313E03CE}" type="presOf" srcId="{44C03434-99BF-4FC2-BDD0-2ED835239D54}" destId="{AEA4827A-22CC-49E3-AE5D-9FE9A4F72CE4}" srcOrd="0" destOrd="0" presId="urn:microsoft.com/office/officeart/2005/8/layout/hierarchy1"/>
    <dgm:cxn modelId="{2931B9DC-5D0E-4555-A293-AF775D1E8583}" srcId="{A2F3AE06-D567-4F90-826C-CDE8F67C3426}" destId="{44C03434-99BF-4FC2-BDD0-2ED835239D54}" srcOrd="0" destOrd="0" parTransId="{D239AA60-1460-48FB-88AE-F53F1A9EDD4E}" sibTransId="{28ED06DE-472E-4663-B350-898E35900CBB}"/>
    <dgm:cxn modelId="{1CC639FE-DF34-4D3B-ACDE-BE48EC157321}" type="presOf" srcId="{654D48BC-32E1-4393-A9AB-10844E84CB79}" destId="{D1D96EAE-A7E6-4170-A93F-6214BB726BFE}" srcOrd="0" destOrd="0" presId="urn:microsoft.com/office/officeart/2005/8/layout/hierarchy1"/>
    <dgm:cxn modelId="{7E5C5E57-0C15-4AE3-A528-DACB8011557C}" type="presParOf" srcId="{B8A25385-0436-4730-8634-01197E2CBC23}" destId="{60CAD07D-1916-4574-A677-C0AF60317D84}" srcOrd="0" destOrd="0" presId="urn:microsoft.com/office/officeart/2005/8/layout/hierarchy1"/>
    <dgm:cxn modelId="{60C10848-58F0-4C30-BEC5-00FE28DEB30F}" type="presParOf" srcId="{60CAD07D-1916-4574-A677-C0AF60317D84}" destId="{CA0DED1B-F266-49A3-A1EA-B436796709FB}" srcOrd="0" destOrd="0" presId="urn:microsoft.com/office/officeart/2005/8/layout/hierarchy1"/>
    <dgm:cxn modelId="{2B63474C-C08F-4608-A25C-A139EF5191E2}" type="presParOf" srcId="{CA0DED1B-F266-49A3-A1EA-B436796709FB}" destId="{35B9A88F-1480-4DA8-999A-599276D71767}" srcOrd="0" destOrd="0" presId="urn:microsoft.com/office/officeart/2005/8/layout/hierarchy1"/>
    <dgm:cxn modelId="{D76E0B23-5ABB-4AC5-A98C-1269F1CB568A}" type="presParOf" srcId="{CA0DED1B-F266-49A3-A1EA-B436796709FB}" destId="{AEA4827A-22CC-49E3-AE5D-9FE9A4F72CE4}" srcOrd="1" destOrd="0" presId="urn:microsoft.com/office/officeart/2005/8/layout/hierarchy1"/>
    <dgm:cxn modelId="{AB056475-C8DA-4006-A06F-F9E5F1189E77}" type="presParOf" srcId="{60CAD07D-1916-4574-A677-C0AF60317D84}" destId="{B68DCC99-80BF-4233-A92F-A621C70A8E68}" srcOrd="1" destOrd="0" presId="urn:microsoft.com/office/officeart/2005/8/layout/hierarchy1"/>
    <dgm:cxn modelId="{E2287C5E-2306-4D9C-8383-10B26D1E3D30}" type="presParOf" srcId="{B8A25385-0436-4730-8634-01197E2CBC23}" destId="{7CF85CBA-55D5-4245-830C-851EB64955E0}" srcOrd="1" destOrd="0" presId="urn:microsoft.com/office/officeart/2005/8/layout/hierarchy1"/>
    <dgm:cxn modelId="{394E9430-650E-4AE0-A77D-B3FF289AECBF}" type="presParOf" srcId="{7CF85CBA-55D5-4245-830C-851EB64955E0}" destId="{AA434C23-A23D-4F56-9A81-80F323B76F72}" srcOrd="0" destOrd="0" presId="urn:microsoft.com/office/officeart/2005/8/layout/hierarchy1"/>
    <dgm:cxn modelId="{A3DDFEFE-4E14-4D4E-993B-421CE3B29E28}" type="presParOf" srcId="{AA434C23-A23D-4F56-9A81-80F323B76F72}" destId="{631E372F-4550-433B-BF5A-9E4D8175E98F}" srcOrd="0" destOrd="0" presId="urn:microsoft.com/office/officeart/2005/8/layout/hierarchy1"/>
    <dgm:cxn modelId="{DD89B46F-3692-41EF-8F6B-EEA3BB31CFEA}" type="presParOf" srcId="{AA434C23-A23D-4F56-9A81-80F323B76F72}" destId="{D1D96EAE-A7E6-4170-A93F-6214BB726BFE}" srcOrd="1" destOrd="0" presId="urn:microsoft.com/office/officeart/2005/8/layout/hierarchy1"/>
    <dgm:cxn modelId="{0D512C54-0C47-4FAD-867B-8F92F25E5703}" type="presParOf" srcId="{7CF85CBA-55D5-4245-830C-851EB64955E0}" destId="{8ECD30B0-DF35-419E-88E9-9FAD7926A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1A1C-9802-4A1E-A897-28DC05889B9D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1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68981"/>
        <a:ext cx="8173400" cy="519439"/>
      </dsp:txXfrm>
    </dsp:sp>
    <dsp:sp modelId="{C37C9195-4445-4900-99B4-2B7E07C8112F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2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713741"/>
        <a:ext cx="8173400" cy="519439"/>
      </dsp:txXfrm>
    </dsp:sp>
    <dsp:sp modelId="{202B7CC7-8325-4D7F-8158-03A995BE5166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3</a:t>
          </a:r>
          <a:r>
            <a:rPr lang="en-GB" sz="2400" kern="1200"/>
            <a:t> – detail</a:t>
          </a:r>
          <a:endParaRPr lang="en-US" sz="2400" kern="1200"/>
        </a:p>
      </dsp:txBody>
      <dsp:txXfrm>
        <a:off x="28100" y="1358501"/>
        <a:ext cx="8173400" cy="519439"/>
      </dsp:txXfrm>
    </dsp:sp>
    <dsp:sp modelId="{6E343393-09A2-4D90-A695-99524EF42346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4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003261"/>
        <a:ext cx="8173400" cy="519439"/>
      </dsp:txXfrm>
    </dsp:sp>
    <dsp:sp modelId="{2A768479-F5D0-4EBB-8758-2F27976FB83B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5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648021"/>
        <a:ext cx="8173400" cy="519439"/>
      </dsp:txXfrm>
    </dsp:sp>
    <dsp:sp modelId="{EC2E51CB-982E-4219-81C8-B4E83FE30F85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6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292781"/>
        <a:ext cx="8173400" cy="519439"/>
      </dsp:txXfrm>
    </dsp:sp>
    <dsp:sp modelId="{3DEA2299-B38A-48FE-8428-260C83589681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7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937541"/>
        <a:ext cx="8173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1A1C-9802-4A1E-A897-28DC05889B9D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1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68981"/>
        <a:ext cx="8173400" cy="519439"/>
      </dsp:txXfrm>
    </dsp:sp>
    <dsp:sp modelId="{C37C9195-4445-4900-99B4-2B7E07C8112F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2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713741"/>
        <a:ext cx="8173400" cy="519439"/>
      </dsp:txXfrm>
    </dsp:sp>
    <dsp:sp modelId="{202B7CC7-8325-4D7F-8158-03A995BE5166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3</a:t>
          </a:r>
          <a:r>
            <a:rPr lang="en-GB" sz="2400" kern="1200"/>
            <a:t> – detail</a:t>
          </a:r>
          <a:endParaRPr lang="en-US" sz="2400" kern="1200"/>
        </a:p>
      </dsp:txBody>
      <dsp:txXfrm>
        <a:off x="28100" y="1358501"/>
        <a:ext cx="8173400" cy="519439"/>
      </dsp:txXfrm>
    </dsp:sp>
    <dsp:sp modelId="{6E343393-09A2-4D90-A695-99524EF42346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4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003261"/>
        <a:ext cx="8173400" cy="519439"/>
      </dsp:txXfrm>
    </dsp:sp>
    <dsp:sp modelId="{2A768479-F5D0-4EBB-8758-2F27976FB83B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5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648021"/>
        <a:ext cx="8173400" cy="519439"/>
      </dsp:txXfrm>
    </dsp:sp>
    <dsp:sp modelId="{EC2E51CB-982E-4219-81C8-B4E83FE30F85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6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292781"/>
        <a:ext cx="8173400" cy="519439"/>
      </dsp:txXfrm>
    </dsp:sp>
    <dsp:sp modelId="{3DEA2299-B38A-48FE-8428-260C83589681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7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937541"/>
        <a:ext cx="81734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9A88F-1480-4DA8-999A-599276D71767}">
      <dsp:nvSpPr>
        <dsp:cNvPr id="0" name=""/>
        <dsp:cNvSpPr/>
      </dsp:nvSpPr>
      <dsp:spPr>
        <a:xfrm>
          <a:off x="1339" y="347378"/>
          <a:ext cx="4701480" cy="2985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4827A-22CC-49E3-AE5D-9FE9A4F72CE4}">
      <dsp:nvSpPr>
        <dsp:cNvPr id="0" name=""/>
        <dsp:cNvSpPr/>
      </dsp:nvSpPr>
      <dsp:spPr>
        <a:xfrm>
          <a:off x="523726" y="84364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0" kern="1200"/>
            <a:t>Use the chat to drop an emoji, showing us how you feel (hint press the Windows key and “.” to show the emoji keyboard</a:t>
          </a:r>
          <a:endParaRPr lang="en-US" sz="3100" kern="1200"/>
        </a:p>
      </dsp:txBody>
      <dsp:txXfrm>
        <a:off x="611167" y="931087"/>
        <a:ext cx="4526598" cy="2810558"/>
      </dsp:txXfrm>
    </dsp:sp>
    <dsp:sp modelId="{631E372F-4550-433B-BF5A-9E4D8175E98F}">
      <dsp:nvSpPr>
        <dsp:cNvPr id="0" name=""/>
        <dsp:cNvSpPr/>
      </dsp:nvSpPr>
      <dsp:spPr>
        <a:xfrm>
          <a:off x="5747593" y="347378"/>
          <a:ext cx="4701480" cy="2985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D96EAE-A7E6-4170-A93F-6214BB726BFE}">
      <dsp:nvSpPr>
        <dsp:cNvPr id="0" name=""/>
        <dsp:cNvSpPr/>
      </dsp:nvSpPr>
      <dsp:spPr>
        <a:xfrm>
          <a:off x="6269980" y="84364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0" i="0" kern="1200"/>
            <a:t>Why did the computer go to the doctor? Because it had a virus! 🖥️😷</a:t>
          </a:r>
          <a:endParaRPr lang="en-US" sz="3100" kern="1200"/>
        </a:p>
      </dsp:txBody>
      <dsp:txXfrm>
        <a:off x="6357421" y="931087"/>
        <a:ext cx="4526598" cy="281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C184-79FB-455F-A328-50C905D30202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A7FC-24A9-4135-BFE9-53E7F8A60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2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6B660-ECF3-422C-A1EE-A8E5368283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3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0240-A58C-1CA2-2E26-186EB67E0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6CEC5-363F-F91A-74FC-1CB57A5CB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CDF3-B9B5-519C-C7E8-A445C69A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A35A-32E0-8839-62DA-A25CA585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AC0C5-083D-19AF-0ECB-326DDDAF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0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5E8F-F1B3-F505-DF5C-63B539B5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0CC84-3502-04EA-FEAB-6DB8A20F9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B1A7-E098-D420-9F74-205616D2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BF2E-7985-6DB2-2CC3-B7206D2B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59B34-3234-C4E6-8366-F7CEF0F6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8E0B4-C5C3-4069-5FB6-C150C5CDD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0C431-C750-C7FA-1C30-EA7EED4C3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D007-909D-82A5-E235-1D9F1BAB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9E01-E1E1-BE84-D93D-DD91ACFA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E58DF-E345-A623-69E6-10AC4092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6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E5E-09CD-4ECC-AC28-D69441D0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2B0CE-A054-47EB-ACF5-11D8A94993EA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E057-C76C-4F9E-B455-80112A2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AF9-71B6-44D9-A786-75B102D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8772D-E9E4-4DC3-BA1C-1D96F58E329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E6EE6-6E0A-4A62-9558-6BAF7DDEB8FF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CE589-9D5F-42B3-BEA6-F35326C73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ED63F-46FD-431A-A7EE-46C6925DFF3D}"/>
              </a:ext>
            </a:extLst>
          </p:cNvPr>
          <p:cNvSpPr/>
          <p:nvPr userDrawn="1"/>
        </p:nvSpPr>
        <p:spPr>
          <a:xfrm>
            <a:off x="0" y="0"/>
            <a:ext cx="12192000" cy="2669471"/>
          </a:xfrm>
          <a:prstGeom prst="rect">
            <a:avLst/>
          </a:prstGeom>
          <a:solidFill>
            <a:srgbClr val="094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95AD9-5BA8-43F7-9B5F-C997D97B3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E5E-09CD-4ECC-AC28-D69441D0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2B0CE-A054-47EB-ACF5-11D8A94993EA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E057-C76C-4F9E-B455-80112A2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AF9-71B6-44D9-A786-75B102D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8772D-E9E4-4DC3-BA1C-1D96F58E329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E6EE6-6E0A-4A62-9558-6BAF7DDEB8FF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CE589-9D5F-42B3-BEA6-F35326C73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ED63F-46FD-431A-A7EE-46C6925DFF3D}"/>
              </a:ext>
            </a:extLst>
          </p:cNvPr>
          <p:cNvSpPr/>
          <p:nvPr userDrawn="1"/>
        </p:nvSpPr>
        <p:spPr>
          <a:xfrm>
            <a:off x="0" y="0"/>
            <a:ext cx="12192000" cy="2669471"/>
          </a:xfrm>
          <a:prstGeom prst="rect">
            <a:avLst/>
          </a:prstGeom>
          <a:solidFill>
            <a:srgbClr val="094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95AD9-5BA8-43F7-9B5F-C997D97B3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E5E-09CD-4ECC-AC28-D69441D0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2B0CE-A054-47EB-ACF5-11D8A94993EA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E057-C76C-4F9E-B455-80112A2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AF9-71B6-44D9-A786-75B102D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8772D-E9E4-4DC3-BA1C-1D96F58E329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E6EE6-6E0A-4A62-9558-6BAF7DDEB8FF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CE589-9D5F-42B3-BEA6-F35326C73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ED63F-46FD-431A-A7EE-46C6925DFF3D}"/>
              </a:ext>
            </a:extLst>
          </p:cNvPr>
          <p:cNvSpPr/>
          <p:nvPr userDrawn="1"/>
        </p:nvSpPr>
        <p:spPr>
          <a:xfrm>
            <a:off x="0" y="0"/>
            <a:ext cx="12192000" cy="2669471"/>
          </a:xfrm>
          <a:prstGeom prst="rect">
            <a:avLst/>
          </a:prstGeom>
          <a:solidFill>
            <a:srgbClr val="094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95AD9-5BA8-43F7-9B5F-C997D97B3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7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A046A5D-3C85-439A-8053-A37C5947FB22}"/>
              </a:ext>
            </a:extLst>
          </p:cNvPr>
          <p:cNvGraphicFramePr>
            <a:graphicFrameLocks/>
          </p:cNvGraphicFramePr>
          <p:nvPr userDrawn="1"/>
        </p:nvGraphicFramePr>
        <p:xfrm>
          <a:off x="1284733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48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A046A5D-3C85-439A-8053-A37C5947FB2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15055680"/>
              </p:ext>
            </p:extLst>
          </p:nvPr>
        </p:nvGraphicFramePr>
        <p:xfrm>
          <a:off x="1284733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34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796C-76A7-4E8A-A558-B35BF1BE2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Some images to copy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6F95-BEA6-8BAA-9B2F-16A09B95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1C50-47E3-4BF4-DA06-982E4D57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0304A-44EA-C2F9-5D7C-63D83611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85EE-D478-12D6-776C-C34F991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3B39-A4A6-C8E7-B67F-E7D8DA8D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5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BBED-4B16-482C-8D83-8207C16C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DAA9C-5024-4828-9C01-B45D337B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05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3BB4-0291-47B1-B3C7-DE95E30A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8E15-6C97-436F-976B-41A02DB0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FE2D-32A8-45FD-B716-873AD373B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0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DD65-F86E-4FF4-A674-307FE5E6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4D374-9309-4865-B566-D976ECE59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5DC4-1423-419B-ABBC-276F8EEC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1402A-E87C-4545-943B-C8E8978C7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74520-0415-4D84-ACE2-0E09CA951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06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E5FB-B831-4FF0-A7C4-645C12A5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5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37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2854-F979-4757-A927-274905A3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5D89-129D-44B0-9D93-FC1812B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BB2B1-83B6-42F9-8C23-69AB424AC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924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59A4-1081-4A7F-BA9A-D3276C34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49CD6-011C-4ABB-A8D9-667931A30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5761-48C5-4592-B7C6-E7A08C676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95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065B-F442-4EE4-BF3B-87429E76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B2458-2645-400E-A348-C24A72697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47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1AF70-B344-4F63-8266-6B7046795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7CBC4-D513-4E26-9483-431701DF5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7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176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EEE-B49F-473B-BF19-F1260501C6DF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053E-03DF-4FBF-8572-A902622E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F13A-06DB-A615-BFC6-A385F782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4748D-088B-6DAB-FC91-2CCC94EE1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B402-5640-EDFA-6122-B579211E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C07E-D9BC-B701-5574-815DCFB2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F755-9FE3-D3FA-33AC-94E6E15D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4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0626-812D-CF3E-F43D-326E4BBE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0667-F893-FAE8-B95E-E828263D2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4E0F-1467-F2A9-ED0E-18C4984CC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7015A-4703-E461-92EE-A4BFF65D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1D21A-17D8-ABF2-7DE7-D195C65F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76F1D-ADAA-F3FB-CF7E-62841206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5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05CB-7C59-4350-6074-D27808CD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59A4F-7B99-A348-426A-35C06564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D15E3-D349-A287-B5B2-E73E3784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C0D35-F45E-43C4-9B02-5BDCCEA5A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D367B-2174-B144-611F-B4FE458A0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630AF-0E24-91DF-0DC3-DEC3522D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1B189-04FD-AA73-4747-E736D278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721764-5B59-AD9F-DF1C-87C333C3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D52C-E178-9EB6-21AD-B597636F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BC552-9BE2-495D-82F1-A71C4C63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5B9D0-54AF-329D-C8DB-C243D7E7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8FA1E-3674-2B3D-98BF-92EB60E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6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7362E-270A-7E0E-09CD-A470944A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CBD14-73C6-8CD1-1320-A5D517C0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D5DA4-8CBB-2B4F-81E7-1689B0CB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61B1-98DE-8C1C-4C04-9E8556E5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CDBE-A4B2-DE1E-C632-FA5790AF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3D7BD-6A80-0F92-0E0C-3BFC90E75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B788C-7582-D277-4260-490FF127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649D9-5C58-AB7F-A26F-FEB1F47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37CCB-615C-3957-270E-DD92B1C7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2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A830-507F-D6FF-5415-55CE442F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F8B4A-502C-C42C-6766-DD5253EBB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9103-4862-ADD1-E28E-495267981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54DE7-BFE1-3B7E-C342-47E88B0E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DBB88-B046-12DE-C49B-14016794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56190-5585-9B66-1094-DCD1DC5C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57B3A-3689-6B34-5925-685ECF4E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A232-8BB7-BF39-82C5-2568DBDC2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F573-B349-4DE6-E6FA-4174BD8F9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008BE-51ED-4067-ABA8-3466A1FB6CF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2DE2-956D-4F1A-1E1E-B5CB798B5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D76FF-B6FD-7C42-8C17-520E9F466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F737FD-7883-4DD5-A6AD-3414306A5BE4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A87D2-C858-4744-B395-64B9C8C0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3F425-2A20-40FA-A348-535DBD3C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4DA93-B370-4234-9EA8-B3D24C98ED9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0F05CD-BD3E-4429-9FE0-0882DDC1DD6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947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the-state-of-cyber-security-in-adult-social-care/ministerial-foreword-and-report-summary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arehub.co.uk/digital-skills-and-training/elearning/leads/" TargetMode="External"/><Relationship Id="rId2" Type="http://schemas.openxmlformats.org/officeDocument/2006/relationships/hyperlink" Target="https://www.digitalcarehub.co.uk/digital-skills-and-training/elearning/staff/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the-state-of-cyber-security-in-adult-social-care/ministerial-foreword-and-report-summary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77B30DE-1E3F-433B-A4FB-74F107C6BABC}"/>
              </a:ext>
            </a:extLst>
          </p:cNvPr>
          <p:cNvSpPr txBox="1">
            <a:spLocks/>
          </p:cNvSpPr>
          <p:nvPr/>
        </p:nvSpPr>
        <p:spPr>
          <a:xfrm>
            <a:off x="282443" y="208230"/>
            <a:ext cx="10808866" cy="2263366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b="1">
                <a:solidFill>
                  <a:schemeClr val="bg1"/>
                </a:solidFill>
                <a:latin typeface="+mj-lt"/>
                <a:cs typeface="Arial"/>
              </a:rPr>
              <a:t>Digital Champions in Adult Social 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800" b="1">
                <a:solidFill>
                  <a:schemeClr val="bg1"/>
                </a:solidFill>
                <a:latin typeface="+mj-lt"/>
                <a:cs typeface="Arial"/>
              </a:rPr>
              <a:t>Session 09 April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5FEC7-F259-FFCF-9D3B-FF84573407A4}"/>
              </a:ext>
            </a:extLst>
          </p:cNvPr>
          <p:cNvSpPr/>
          <p:nvPr/>
        </p:nvSpPr>
        <p:spPr>
          <a:xfrm>
            <a:off x="9698182" y="4468305"/>
            <a:ext cx="2272145" cy="164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209C-5854-AC67-F0BE-4B45CB4419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587" y="2787495"/>
            <a:ext cx="10664825" cy="39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192B1-6A8E-BC07-EECF-C24C91033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53262-28CC-4D31-EB6E-C36C3F16766A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Quiz 2 - Answer</a:t>
            </a:r>
            <a:endParaRPr lang="en-US" sz="60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02A52A-8093-B5B3-C9D3-1B612945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540931" cy="42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6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56959-2351-89B8-7E5E-57BA73EA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8116F0-C278-F4FB-ACD8-E0240483EBF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>
                <a:solidFill>
                  <a:srgbClr val="09476D"/>
                </a:solidFill>
                <a:latin typeface="Arial"/>
                <a:ea typeface="+mj-ea"/>
                <a:cs typeface="Arial"/>
              </a:rPr>
              <a:t>Cyber Security – Top Risks</a:t>
            </a:r>
            <a:endParaRPr lang="en-US" sz="60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512D6-9AF0-B8B4-A1B0-1958F6839C6F}"/>
              </a:ext>
            </a:extLst>
          </p:cNvPr>
          <p:cNvSpPr txBox="1"/>
          <p:nvPr/>
        </p:nvSpPr>
        <p:spPr>
          <a:xfrm>
            <a:off x="838200" y="1531711"/>
            <a:ext cx="10178142" cy="37429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>
                <a:hlinkClick r:id="rId2"/>
              </a:rPr>
              <a:t>Ministerial foreword and report summary - GOV.UK</a:t>
            </a:r>
            <a:endParaRPr lang="en-GB" sz="28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600" b="1">
                <a:solidFill>
                  <a:srgbClr val="09476D"/>
                </a:solidFill>
                <a:latin typeface="Arial"/>
                <a:cs typeface="Arial"/>
              </a:rPr>
              <a:t>Phishing and Ransomware Attacks</a:t>
            </a: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 - often targeting staff through deceptive emails or messages.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600" b="1">
                <a:solidFill>
                  <a:srgbClr val="09476D"/>
                </a:solidFill>
                <a:latin typeface="Arial"/>
                <a:cs typeface="Arial"/>
              </a:rPr>
              <a:t>Low Cyber Maturity and Digital Skills Gaps</a:t>
            </a: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- Frontline staff often lack training, partly due to high turnover and inconsistent digital skills development.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600" b="1">
                <a:solidFill>
                  <a:srgbClr val="09476D"/>
                </a:solidFill>
                <a:latin typeface="Arial"/>
                <a:cs typeface="Arial"/>
              </a:rPr>
              <a:t>Risky Day-to-Day Practices</a:t>
            </a: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 – Poor password practice/use over multiple accounts. Use of shared or personal devices is widespread, increasing the risk of data leakage or malware infections.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GB" sz="2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1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C6D54-DAC3-0A51-9734-F6AF2D50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05E32-1617-9943-1062-312D8505258D}"/>
              </a:ext>
            </a:extLst>
          </p:cNvPr>
          <p:cNvSpPr txBox="1"/>
          <p:nvPr/>
        </p:nvSpPr>
        <p:spPr>
          <a:xfrm>
            <a:off x="166437" y="365125"/>
            <a:ext cx="11698705" cy="13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5600" b="1">
                <a:solidFill>
                  <a:srgbClr val="09476D"/>
                </a:solidFill>
                <a:latin typeface="Arial"/>
                <a:ea typeface="+mj-ea"/>
                <a:cs typeface="Arial"/>
              </a:rPr>
              <a:t>How can a Digital Champion support?</a:t>
            </a:r>
            <a:endParaRPr lang="en-US"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22676-E078-BEC9-E284-019E46B835F2}"/>
              </a:ext>
            </a:extLst>
          </p:cNvPr>
          <p:cNvSpPr txBox="1"/>
          <p:nvPr/>
        </p:nvSpPr>
        <p:spPr>
          <a:xfrm>
            <a:off x="838200" y="1702158"/>
            <a:ext cx="10178142" cy="39234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600" b="1">
                <a:solidFill>
                  <a:srgbClr val="09476D"/>
                </a:solidFill>
                <a:latin typeface="Arial"/>
                <a:cs typeface="Arial"/>
              </a:rPr>
              <a:t>Raise Awareness and Promote a Cyber-Safe Culture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 Share knowledge about common threats (e.g. phishing, weak  passwords)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 Encourage conversations about cyber security in team meetings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GB" sz="2600">
              <a:solidFill>
                <a:srgbClr val="09476D"/>
              </a:solidFill>
              <a:latin typeface="Arial"/>
              <a:cs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600" b="1">
                <a:solidFill>
                  <a:srgbClr val="09476D"/>
                </a:solidFill>
                <a:latin typeface="Arial"/>
                <a:cs typeface="Arial"/>
              </a:rPr>
              <a:t>Train and Support Colleagues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 Help frontline staff recognise phishing emails and suspicious links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 Provide hands-on help with secure behaviours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600">
                <a:solidFill>
                  <a:srgbClr val="09476D"/>
                </a:solidFill>
                <a:latin typeface="Arial"/>
                <a:cs typeface="Arial"/>
              </a:rPr>
              <a:t> Organise or signpost to training sessions on cyber security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GB" sz="28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800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GB" sz="2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69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E174-9B70-A039-0C2E-1044D45C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30F93-AE18-326B-C245-2C1563472FF9}"/>
              </a:ext>
            </a:extLst>
          </p:cNvPr>
          <p:cNvSpPr txBox="1"/>
          <p:nvPr/>
        </p:nvSpPr>
        <p:spPr>
          <a:xfrm>
            <a:off x="166437" y="365125"/>
            <a:ext cx="11698705" cy="13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5600" b="1">
                <a:solidFill>
                  <a:srgbClr val="09476D"/>
                </a:solidFill>
                <a:latin typeface="Arial"/>
                <a:ea typeface="+mj-ea"/>
                <a:cs typeface="Arial"/>
              </a:rPr>
              <a:t>How can a Digital Champion support?</a:t>
            </a:r>
            <a:endParaRPr lang="en-US"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D8A52-A070-4C58-4653-757DB8FCFDA2}"/>
              </a:ext>
            </a:extLst>
          </p:cNvPr>
          <p:cNvSpPr txBox="1"/>
          <p:nvPr/>
        </p:nvSpPr>
        <p:spPr>
          <a:xfrm>
            <a:off x="838200" y="1702158"/>
            <a:ext cx="10178142" cy="3923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>
                <a:ea typeface="+mn-lt"/>
                <a:cs typeface="+mn-lt"/>
                <a:hlinkClick r:id="rId2"/>
              </a:rPr>
              <a:t>Data Security And Protection In Social Care Course</a:t>
            </a:r>
            <a:endParaRPr lang="en-GB" sz="28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 Relevant to all staff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>
                <a:ea typeface="+mn-lt"/>
                <a:cs typeface="+mn-lt"/>
                <a:hlinkClick r:id="rId3"/>
              </a:rPr>
              <a:t>Data Security and Protection eLearning - Leads - Digital Care Hub</a:t>
            </a:r>
            <a:endParaRPr lang="en-GB" sz="28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</a:pPr>
            <a:r>
              <a:rPr lang="en-GB" sz="2800">
                <a:ea typeface="+mn-lt"/>
                <a:cs typeface="+mn-lt"/>
              </a:rPr>
              <a:t> </a:t>
            </a: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Relevant to people with responsibility for data and cyber security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rgbClr val="09476D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Both training options include training on Data Protection Rights &amp; Responsibilities, Keeping Data Secure, Threats to Data Security &amp; Data Breaches</a:t>
            </a:r>
          </a:p>
        </p:txBody>
      </p:sp>
    </p:spTree>
    <p:extLst>
      <p:ext uri="{BB962C8B-B14F-4D97-AF65-F5344CB8AC3E}">
        <p14:creationId xmlns:p14="http://schemas.microsoft.com/office/powerpoint/2010/main" val="390440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AA3B-C198-8C81-BDD4-D0BE1DB5D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1FA88B-26BB-1812-C714-4FBF8A0BD3DD}"/>
              </a:ext>
            </a:extLst>
          </p:cNvPr>
          <p:cNvSpPr txBox="1"/>
          <p:nvPr/>
        </p:nvSpPr>
        <p:spPr>
          <a:xfrm>
            <a:off x="166437" y="365125"/>
            <a:ext cx="11698705" cy="13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5600" b="1">
                <a:solidFill>
                  <a:srgbClr val="09476D"/>
                </a:solidFill>
                <a:latin typeface="Arial"/>
                <a:ea typeface="+mj-ea"/>
                <a:cs typeface="Arial"/>
              </a:rPr>
              <a:t>Most commonly used passwords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085D23-7A43-F740-A41E-8F7D75C59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53652"/>
              </p:ext>
            </p:extLst>
          </p:nvPr>
        </p:nvGraphicFramePr>
        <p:xfrm>
          <a:off x="1402521" y="1451297"/>
          <a:ext cx="9209738" cy="4087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16997">
                  <a:extLst>
                    <a:ext uri="{9D8B030D-6E8A-4147-A177-3AD203B41FA5}">
                      <a16:colId xmlns:a16="http://schemas.microsoft.com/office/drawing/2014/main" val="2490062858"/>
                    </a:ext>
                  </a:extLst>
                </a:gridCol>
                <a:gridCol w="4692741">
                  <a:extLst>
                    <a:ext uri="{9D8B030D-6E8A-4147-A177-3AD203B41FA5}">
                      <a16:colId xmlns:a16="http://schemas.microsoft.com/office/drawing/2014/main" val="4195057056"/>
                    </a:ext>
                  </a:extLst>
                </a:gridCol>
              </a:tblGrid>
              <a:tr h="4087296">
                <a:tc>
                  <a:txBody>
                    <a:bodyPr/>
                    <a:lstStyle/>
                    <a:p>
                      <a:pPr marL="0" lvl="0" indent="0" algn="l" rtl="0" fontAlgn="base">
                        <a:lnSpc>
                          <a:spcPts val="2400"/>
                        </a:lnSpc>
                        <a:buNone/>
                      </a:pPr>
                      <a:endParaRPr lang="en-GB" sz="2900" b="1" i="0">
                        <a:solidFill>
                          <a:srgbClr val="404040"/>
                        </a:solidFill>
                        <a:effectLst/>
                        <a:latin typeface="Muli"/>
                      </a:endParaRPr>
                    </a:p>
                  </a:txBody>
                  <a:tcPr marL="239944" marT="119967" marB="11996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>
                        <a:lnSpc>
                          <a:spcPts val="2400"/>
                        </a:lnSpc>
                        <a:buNone/>
                      </a:pPr>
                      <a:endParaRPr lang="en-GB" sz="2900" b="1" i="0">
                        <a:solidFill>
                          <a:srgbClr val="404040"/>
                        </a:solidFill>
                        <a:effectLst/>
                        <a:latin typeface="Muli"/>
                      </a:endParaRPr>
                    </a:p>
                  </a:txBody>
                  <a:tcPr marL="239944" marT="119967" marB="11996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361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C9C851-0FB0-D564-7B2A-5A43C0F24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36054"/>
              </p:ext>
            </p:extLst>
          </p:nvPr>
        </p:nvGraphicFramePr>
        <p:xfrm>
          <a:off x="2518833" y="1598083"/>
          <a:ext cx="7638716" cy="4233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358">
                  <a:extLst>
                    <a:ext uri="{9D8B030D-6E8A-4147-A177-3AD203B41FA5}">
                      <a16:colId xmlns:a16="http://schemas.microsoft.com/office/drawing/2014/main" val="2309052654"/>
                    </a:ext>
                  </a:extLst>
                </a:gridCol>
                <a:gridCol w="3819358">
                  <a:extLst>
                    <a:ext uri="{9D8B030D-6E8A-4147-A177-3AD203B41FA5}">
                      <a16:colId xmlns:a16="http://schemas.microsoft.com/office/drawing/2014/main" val="3510922740"/>
                    </a:ext>
                  </a:extLst>
                </a:gridCol>
              </a:tblGrid>
              <a:tr h="4233333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ClrTx/>
                        <a:buSzPts val="2400"/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123456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123456789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Qwerty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Password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1234567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12345678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12345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 err="1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Iloveyou</a:t>
                      </a:r>
                      <a:endParaRPr lang="en-GB" sz="2400" kern="1200">
                        <a:solidFill>
                          <a:srgbClr val="09476D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111111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123123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ClrTx/>
                        <a:buSzPts val="2400"/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Abc123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Qwerty123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1q2w3e4r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Admin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 err="1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Qwertyuiop</a:t>
                      </a:r>
                      <a:endParaRPr lang="en-GB" sz="2400" kern="1200">
                        <a:solidFill>
                          <a:srgbClr val="09476D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654321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555555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Lovely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7777777</a:t>
                      </a:r>
                    </a:p>
                    <a:p>
                      <a:pPr marL="347345" indent="-347345" algn="l" rtl="0" eaLnBrk="1" latinLnBrk="0" hangingPunct="1">
                        <a:buNone/>
                      </a:pPr>
                      <a:r>
                        <a:rPr lang="en-GB" sz="2400" kern="1200">
                          <a:solidFill>
                            <a:srgbClr val="09476D"/>
                          </a:solidFill>
                          <a:latin typeface="Arial"/>
                          <a:ea typeface="+mn-ea"/>
                          <a:cs typeface="Arial"/>
                        </a:rPr>
                        <a:t>welcome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0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3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7DCC6-D70E-FD99-B364-7638F951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B39A79-3DB6-CC39-5594-626C411A0A05}"/>
              </a:ext>
            </a:extLst>
          </p:cNvPr>
          <p:cNvSpPr txBox="1"/>
          <p:nvPr/>
        </p:nvSpPr>
        <p:spPr>
          <a:xfrm>
            <a:off x="166437" y="365125"/>
            <a:ext cx="11698705" cy="1653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5600" b="1">
                <a:solidFill>
                  <a:srgbClr val="09476D"/>
                </a:solidFill>
                <a:latin typeface="Arial"/>
                <a:ea typeface="+mj-ea"/>
                <a:cs typeface="Arial"/>
              </a:rPr>
              <a:t>How can a Digital Champion support?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endParaRPr lang="en-US" sz="5600" b="1">
              <a:solidFill>
                <a:srgbClr val="09476D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9F40C-3BE7-C0BF-C6F8-E2FBE0221444}"/>
              </a:ext>
            </a:extLst>
          </p:cNvPr>
          <p:cNvSpPr txBox="1"/>
          <p:nvPr/>
        </p:nvSpPr>
        <p:spPr>
          <a:xfrm>
            <a:off x="374650" y="1718733"/>
            <a:ext cx="11474449" cy="30339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173355">
              <a:lnSpc>
                <a:spcPct val="60000"/>
              </a:lnSpc>
              <a:spcBef>
                <a:spcPts val="1000"/>
              </a:spcBef>
              <a:spcAft>
                <a:spcPts val="750"/>
              </a:spcAft>
              <a:buFont typeface="Arial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Make sure passwords are ‘switched on’</a:t>
            </a:r>
            <a:endParaRPr lang="en-US" sz="2400">
              <a:solidFill>
                <a:srgbClr val="09476D"/>
              </a:solidFill>
              <a:latin typeface="Arial"/>
              <a:cs typeface="Arial"/>
            </a:endParaRPr>
          </a:p>
          <a:p>
            <a:pPr indent="-173355">
              <a:lnSpc>
                <a:spcPct val="60000"/>
              </a:lnSpc>
              <a:spcBef>
                <a:spcPts val="1000"/>
              </a:spcBef>
              <a:spcAft>
                <a:spcPts val="750"/>
              </a:spcAft>
              <a:buFont typeface="Arial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Don’t force regular password changes</a:t>
            </a:r>
          </a:p>
          <a:p>
            <a:pPr indent="-173355">
              <a:lnSpc>
                <a:spcPct val="60000"/>
              </a:lnSpc>
              <a:spcBef>
                <a:spcPts val="1000"/>
              </a:spcBef>
              <a:spcAft>
                <a:spcPts val="750"/>
              </a:spcAft>
              <a:buFont typeface="Arial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Use multi-factor authentication if possible</a:t>
            </a:r>
          </a:p>
          <a:p>
            <a:pPr indent="-173355">
              <a:lnSpc>
                <a:spcPct val="60000"/>
              </a:lnSpc>
              <a:spcBef>
                <a:spcPts val="1000"/>
              </a:spcBef>
              <a:spcAft>
                <a:spcPts val="750"/>
              </a:spcAft>
              <a:buFont typeface="Arial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Make sure all ‘default’ passwords are changed, including on your Wi-fi router</a:t>
            </a:r>
          </a:p>
          <a:p>
            <a:pPr indent="-173355">
              <a:lnSpc>
                <a:spcPct val="60000"/>
              </a:lnSpc>
              <a:spcBef>
                <a:spcPts val="1000"/>
              </a:spcBef>
              <a:spcAft>
                <a:spcPts val="750"/>
              </a:spcAft>
              <a:buFont typeface="Arial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Train staff - commonly used passwords, recycling passwords across home and work accounts, avoiding personal information (such as names, dates, and sports teams)</a:t>
            </a:r>
          </a:p>
          <a:p>
            <a:pPr>
              <a:lnSpc>
                <a:spcPct val="60000"/>
              </a:lnSpc>
              <a:spcBef>
                <a:spcPts val="1000"/>
              </a:spcBef>
              <a:spcAft>
                <a:spcPts val="750"/>
              </a:spcAft>
              <a:buFont typeface="Arial"/>
              <a:buChar char="•"/>
            </a:pPr>
            <a:r>
              <a:rPr lang="en-GB" sz="2400">
                <a:solidFill>
                  <a:srgbClr val="09476D"/>
                </a:solidFill>
                <a:latin typeface="Arial"/>
                <a:cs typeface="Arial"/>
              </a:rPr>
              <a:t>Use three random words to help create less predictable passwords</a:t>
            </a:r>
          </a:p>
        </p:txBody>
      </p:sp>
    </p:spTree>
    <p:extLst>
      <p:ext uri="{BB962C8B-B14F-4D97-AF65-F5344CB8AC3E}">
        <p14:creationId xmlns:p14="http://schemas.microsoft.com/office/powerpoint/2010/main" val="390784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3F9E00-825D-A1F9-FA17-9D55F29F873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 i="0">
                <a:solidFill>
                  <a:srgbClr val="09476D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back!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9D3F755A-422E-E9BE-CECC-D30AC37A8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846162"/>
              </p:ext>
            </p:extLst>
          </p:nvPr>
        </p:nvGraphicFramePr>
        <p:xfrm>
          <a:off x="609600" y="1340769"/>
          <a:ext cx="10972800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E996-8EDF-D394-4712-A3FDE7A2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97EE01-6C2A-055D-764B-8FED678270B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 i="0">
                <a:solidFill>
                  <a:srgbClr val="09476D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8A997-7335-682D-3391-AC0EFF4E2EE3}"/>
              </a:ext>
            </a:extLst>
          </p:cNvPr>
          <p:cNvSpPr txBox="1"/>
          <p:nvPr/>
        </p:nvSpPr>
        <p:spPr>
          <a:xfrm>
            <a:off x="838200" y="1825625"/>
            <a:ext cx="5181600" cy="3449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9476D"/>
                </a:solidFill>
                <a:effectLst/>
                <a:latin typeface="Arial"/>
                <a:cs typeface="Arial"/>
              </a:rPr>
              <a:t>Skills for care training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9476D"/>
                </a:solidFill>
                <a:effectLst/>
                <a:latin typeface="Arial"/>
                <a:cs typeface="Arial"/>
              </a:rPr>
              <a:t>Using Technology to Support Person-Centred Care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9476D"/>
                </a:solidFill>
                <a:latin typeface="Arial"/>
                <a:cs typeface="Arial"/>
              </a:rPr>
              <a:t>Technical Skills in using technology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9476D"/>
                </a:solidFill>
                <a:effectLst/>
                <a:latin typeface="Arial"/>
                <a:cs typeface="Arial"/>
              </a:rPr>
              <a:t>One more topic – confirmed on 4/4 (the state of cyber security?)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hlinkClick r:id="rId2"/>
              </a:rPr>
              <a:t>Ministerial foreword and report summary - GOV.UK</a:t>
            </a:r>
            <a:r>
              <a:rPr lang="en-GB" sz="2800" dirty="0"/>
              <a:t> </a:t>
            </a:r>
            <a:endParaRPr lang="en-US" sz="2800" b="0" i="0" dirty="0">
              <a:solidFill>
                <a:srgbClr val="09476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5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84A08-FBEA-4654-A6A1-DEE1033FA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66AAA-11B9-FCA1-48DD-A7838C85FC1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Resources</a:t>
            </a:r>
            <a:endParaRPr lang="en-US" sz="60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84B63-B83B-D1AE-B919-7D831F84C166}"/>
              </a:ext>
            </a:extLst>
          </p:cNvPr>
          <p:cNvSpPr txBox="1"/>
          <p:nvPr/>
        </p:nvSpPr>
        <p:spPr>
          <a:xfrm>
            <a:off x="838200" y="1825625"/>
            <a:ext cx="5181600" cy="292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on image to access file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9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your progress</a:t>
            </a:r>
            <a:endParaRPr lang="en-US" sz="2800" b="0" i="0">
              <a:solidFill>
                <a:srgbClr val="09476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4F3DA5-17AF-8303-01D3-B465CCB26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61319"/>
              </p:ext>
            </p:extLst>
          </p:nvPr>
        </p:nvGraphicFramePr>
        <p:xfrm>
          <a:off x="7580377" y="90804"/>
          <a:ext cx="4337304" cy="613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46" imgH="8019927" progId="Acrobat.Document.DC">
                  <p:embed/>
                </p:oleObj>
              </mc:Choice>
              <mc:Fallback>
                <p:oleObj name="Acrobat Document" r:id="rId3" imgW="5667146" imgH="8019927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4F3DA5-17AF-8303-01D3-B465CCB26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0377" y="90804"/>
                        <a:ext cx="4337304" cy="613732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BADC0D95-E635-A448-F343-B3AF1C2A5275}"/>
              </a:ext>
            </a:extLst>
          </p:cNvPr>
          <p:cNvSpPr/>
          <p:nvPr/>
        </p:nvSpPr>
        <p:spPr>
          <a:xfrm>
            <a:off x="4425696" y="3285680"/>
            <a:ext cx="2694434" cy="101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DoubleClick Image</a:t>
            </a:r>
          </a:p>
        </p:txBody>
      </p:sp>
    </p:spTree>
    <p:extLst>
      <p:ext uri="{BB962C8B-B14F-4D97-AF65-F5344CB8AC3E}">
        <p14:creationId xmlns:p14="http://schemas.microsoft.com/office/powerpoint/2010/main" val="360950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6D0E6-F38E-6A57-268F-535F43D1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C21BF-AC58-DD9C-AE6A-CBCC8AD4FA4E}"/>
              </a:ext>
            </a:extLst>
          </p:cNvPr>
          <p:cNvSpPr txBox="1"/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32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Reflection – TEC to support person centered care</a:t>
            </a:r>
            <a:endParaRPr lang="en-US" sz="32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C1660D-3345-3E0F-AC65-602369B52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78" y="457200"/>
            <a:ext cx="6172200" cy="4326556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F3FD6D-A120-BF1B-5B5A-D1F35F2E9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406316"/>
            <a:ext cx="3932237" cy="2991034"/>
          </a:xfrm>
        </p:spPr>
        <p:txBody>
          <a:bodyPr/>
          <a:lstStyle/>
          <a:p>
            <a:r>
              <a:rPr lang="en-US"/>
              <a:t>Please use the chat, or your microphone and camera to share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428817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EBFC-A0FB-1066-C31B-4EFFBC103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EFDABA-5D3D-21F1-5845-90645A41B1FB}"/>
              </a:ext>
            </a:extLst>
          </p:cNvPr>
          <p:cNvSpPr txBox="1"/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32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Reflection – Technical skills in using technology</a:t>
            </a:r>
            <a:endParaRPr lang="en-US" sz="32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DA7AD-3E62-6C4F-3D2B-4784BE6BB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406316"/>
            <a:ext cx="3932237" cy="2991034"/>
          </a:xfrm>
        </p:spPr>
        <p:txBody>
          <a:bodyPr/>
          <a:lstStyle/>
          <a:p>
            <a:r>
              <a:rPr lang="en-US"/>
              <a:t>Please use the chat, or your microphone and camera to share your thoughts.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668250C-83FB-7636-85CA-FFF8AE97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0" y="457200"/>
            <a:ext cx="5821945" cy="43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AE753-2884-31C7-1A14-9213617D8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2204FD-0B9B-F441-79C0-F41F7F8F6DC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Quiz 1</a:t>
            </a:r>
            <a:endParaRPr lang="en-US" sz="60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5851D2D-F1CC-A5A2-A825-10BE766C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b="20674"/>
          <a:stretch/>
        </p:blipFill>
        <p:spPr>
          <a:xfrm>
            <a:off x="838200" y="1690688"/>
            <a:ext cx="8854440" cy="417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26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08E0-BD6B-4CEE-A85C-1AB19E190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24940-2248-D6F6-CA72-1FD91C723510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Quiz 1 - Answer</a:t>
            </a:r>
            <a:endParaRPr lang="en-US" sz="60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EFA69D-C9B0-63D3-F5D0-7EB8D771A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 b="7159"/>
          <a:stretch/>
        </p:blipFill>
        <p:spPr>
          <a:xfrm>
            <a:off x="609600" y="1690688"/>
            <a:ext cx="9030789" cy="417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41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EB26A-7443-0382-182E-4DDC475D4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FE88E8-EDD9-41AD-ED94-3F11CCC631C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Quiz 2</a:t>
            </a:r>
            <a:endParaRPr lang="en-US" sz="60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7FAFE5-F880-C72F-5722-4A3735B89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880566" cy="417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11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Dorset Powerpoint template" id="{1BF18FF1-BAF8-4CD2-ABDB-0F45209F163D}" vid="{60D0C28D-8825-4825-81EA-C413C3754E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0f1f8c-177d-4177-8731-2836a998e3e3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1385194-5ccc-47b1-9852-f953f8361a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ED5EAA8969849BB981EBDA28619DE" ma:contentTypeVersion="17" ma:contentTypeDescription="Create a new document." ma:contentTypeScope="" ma:versionID="0adfb295f037ed011d096de6d812f96c">
  <xsd:schema xmlns:xsd="http://www.w3.org/2001/XMLSchema" xmlns:xs="http://www.w3.org/2001/XMLSchema" xmlns:p="http://schemas.microsoft.com/office/2006/metadata/properties" xmlns:ns1="http://schemas.microsoft.com/sharepoint/v3" xmlns:ns2="c1385194-5ccc-47b1-9852-f953f8361ad0" xmlns:ns3="1a0f1f8c-177d-4177-8731-2836a998e3e3" targetNamespace="http://schemas.microsoft.com/office/2006/metadata/properties" ma:root="true" ma:fieldsID="222f1812dfded6ed995490d0f40f7baf" ns1:_="" ns2:_="" ns3:_="">
    <xsd:import namespace="http://schemas.microsoft.com/sharepoint/v3"/>
    <xsd:import namespace="c1385194-5ccc-47b1-9852-f953f8361ad0"/>
    <xsd:import namespace="1a0f1f8c-177d-4177-8731-2836a998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5194-5ccc-47b1-9852-f953f8361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f3f5272-f8b9-4632-9b56-061d0e3680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f1f8c-177d-4177-8731-2836a998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dbab0ce-efca-4add-8123-353a716aa9af}" ma:internalName="TaxCatchAll" ma:showField="CatchAllData" ma:web="1a0f1f8c-177d-4177-8731-2836a998e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87C0CE-08ED-4D0E-9F81-4DDB2A068C6F}">
  <ds:schemaRefs>
    <ds:schemaRef ds:uri="1a0f1f8c-177d-4177-8731-2836a998e3e3"/>
    <ds:schemaRef ds:uri="c1385194-5ccc-47b1-9852-f953f8361ad0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A43EB3D-E4E1-4C19-AF0E-5D36AC1A6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E4447-29A8-4EFC-81E5-88554E7647F8}">
  <ds:schemaRefs>
    <ds:schemaRef ds:uri="1a0f1f8c-177d-4177-8731-2836a998e3e3"/>
    <ds:schemaRef ds:uri="c1385194-5ccc-47b1-9852-f953f8361a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Widescreen</PresentationFormat>
  <Paragraphs>74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Muli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Dorset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Gavriilidis</dc:creator>
  <cp:lastModifiedBy>Mel Judd</cp:lastModifiedBy>
  <cp:revision>5</cp:revision>
  <dcterms:created xsi:type="dcterms:W3CDTF">2025-01-06T14:09:42Z</dcterms:created>
  <dcterms:modified xsi:type="dcterms:W3CDTF">2025-04-09T09:41:49Z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0x010100574ED5EAA8969849BB981EBDA28619DE</vt:lpwstr>
  </property>
  <property fmtid="{D5CDD505-2E9C-101B-9397-08002B2CF9AE}" pid="3" name="MediaServiceImageTags">
    <vt:lpwstr/>
  </property>
</Properties>
</file>